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5"/>
  </p:notesMasterIdLst>
  <p:sldIdLst>
    <p:sldId id="256" r:id="rId4"/>
  </p:sldIdLst>
  <p:sldSz cx="25192038" cy="359997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orient="horz" pos="22185">
          <p15:clr>
            <a:srgbClr val="A4A3A4"/>
          </p15:clr>
        </p15:guide>
        <p15:guide id="3" pos="338">
          <p15:clr>
            <a:srgbClr val="A4A3A4"/>
          </p15:clr>
        </p15:guide>
        <p15:guide id="4" pos="8111">
          <p15:clr>
            <a:srgbClr val="A4A3A4"/>
          </p15:clr>
        </p15:guide>
        <p15:guide id="5" pos="7856">
          <p15:clr>
            <a:srgbClr val="A4A3A4"/>
          </p15:clr>
        </p15:guide>
        <p15:guide id="6" pos="15505">
          <p15:clr>
            <a:srgbClr val="A4A3A4"/>
          </p15:clr>
        </p15:guide>
        <p15:guide id="7" pos="79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84F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51" autoAdjust="0"/>
    <p:restoredTop sz="96279" autoAdjust="0"/>
  </p:normalViewPr>
  <p:slideViewPr>
    <p:cSldViewPr snapToGrid="0" snapToObjects="1">
      <p:cViewPr>
        <p:scale>
          <a:sx n="42" d="100"/>
          <a:sy n="42" d="100"/>
        </p:scale>
        <p:origin x="200" y="20"/>
      </p:cViewPr>
      <p:guideLst>
        <p:guide orient="horz" pos="2257"/>
        <p:guide orient="horz" pos="22185"/>
        <p:guide pos="338"/>
        <p:guide pos="8111"/>
        <p:guide pos="7856"/>
        <p:guide pos="15505"/>
        <p:guide pos="79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3FE1AD5E-C103-1040-98A9-D4A6F29BC5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E601CEC5-6CF2-9743-90AB-924DDC0459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D703A38-F9DD-D64B-B994-DA15AC1BD5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30438" y="685800"/>
            <a:ext cx="2397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D2F7B0C-9874-594B-AF22-0864F77114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noProof="0"/>
              <a:t>Click to edit Master text styles</a:t>
            </a:r>
          </a:p>
          <a:p>
            <a:pPr lvl="1"/>
            <a:r>
              <a:rPr lang="en-US" altLang="tr-TR" noProof="0"/>
              <a:t>Second level</a:t>
            </a:r>
          </a:p>
          <a:p>
            <a:pPr lvl="2"/>
            <a:r>
              <a:rPr lang="en-US" altLang="tr-TR" noProof="0"/>
              <a:t>Third level</a:t>
            </a:r>
          </a:p>
          <a:p>
            <a:pPr lvl="3"/>
            <a:r>
              <a:rPr lang="en-US" altLang="tr-TR" noProof="0"/>
              <a:t>Fourth level</a:t>
            </a:r>
          </a:p>
          <a:p>
            <a:pPr lvl="4"/>
            <a:r>
              <a:rPr lang="en-US" altLang="tr-TR" noProof="0"/>
              <a:t>Fifth level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E3A98336-8FA8-4F42-81AD-04D7C9664B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8A56A672-DCA2-6B47-A899-25D2CCFE3D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995541-C44D-B14C-A309-2B641711CD65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C7F3B13F-2DD7-6D4C-BD55-ECFA530042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fld id="{FF08151C-D25A-994F-AF3B-93606077DD3B}" type="slidenum">
              <a:rPr lang="en-US" altLang="tr-TR" sz="1200" smtClean="0">
                <a:latin typeface="Arial" panose="020B0604020202020204" pitchFamily="34" charset="0"/>
              </a:rPr>
              <a:pPr/>
              <a:t>1</a:t>
            </a:fld>
            <a:endParaRPr lang="en-US" altLang="tr-TR" sz="1200">
              <a:latin typeface="Arial" panose="020B0604020202020204" pitchFamily="34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CCF098A-CBD5-824A-B55F-EA804E2042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6626C07-FBDE-1D49-B261-192DF8B33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0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1963" y="9583738"/>
            <a:ext cx="21728112" cy="22840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66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99150" y="296863"/>
            <a:ext cx="6015038" cy="32127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296863"/>
            <a:ext cx="17894300" cy="32127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11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54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81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90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5256213"/>
            <a:ext cx="2786063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5038" y="5256213"/>
            <a:ext cx="2787650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245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097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77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970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51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963" y="9583738"/>
            <a:ext cx="21728112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993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8760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002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95975" y="1392238"/>
            <a:ext cx="6018213" cy="33826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1392238"/>
            <a:ext cx="17907000" cy="33826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835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4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208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96386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5256213"/>
            <a:ext cx="12031663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80938" y="5256213"/>
            <a:ext cx="12033250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948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402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1931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001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7970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9513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07762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9408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1050" y="1392238"/>
            <a:ext cx="6053138" cy="33826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1392238"/>
            <a:ext cx="18011775" cy="33826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82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1963" y="9583738"/>
            <a:ext cx="10787062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1425" y="9583738"/>
            <a:ext cx="10788650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04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48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35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69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550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85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6">
            <a:extLst>
              <a:ext uri="{FF2B5EF4-FFF2-40B4-BE49-F238E27FC236}">
                <a16:creationId xmlns:a16="http://schemas.microsoft.com/office/drawing/2014/main" id="{45B18896-8C79-AA45-B870-DF8E55F856F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0273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27" name="Rectangle 33">
            <a:extLst>
              <a:ext uri="{FF2B5EF4-FFF2-40B4-BE49-F238E27FC236}">
                <a16:creationId xmlns:a16="http://schemas.microsoft.com/office/drawing/2014/main" id="{A1ABF2BD-509F-2341-A5D3-24B2471F4D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6575" y="3582988"/>
            <a:ext cx="11934825" cy="31629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083953BA-8164-FA40-A7ED-A1269CF55B3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6575" y="35483800"/>
            <a:ext cx="1655763" cy="233363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TEMPLATE DESIGN © 2007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1029" name="Rectangle 15">
            <a:extLst>
              <a:ext uri="{FF2B5EF4-FFF2-40B4-BE49-F238E27FC236}">
                <a16:creationId xmlns:a16="http://schemas.microsoft.com/office/drawing/2014/main" id="{B82035B3-7950-F148-AE87-39F1D79DE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96863"/>
            <a:ext cx="24061738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30" name="Rectangle 25">
            <a:extLst>
              <a:ext uri="{FF2B5EF4-FFF2-40B4-BE49-F238E27FC236}">
                <a16:creationId xmlns:a16="http://schemas.microsoft.com/office/drawing/2014/main" id="{FB86C423-E619-1145-B1D2-482F39FE87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31" name="Rectangle 40">
            <a:extLst>
              <a:ext uri="{FF2B5EF4-FFF2-40B4-BE49-F238E27FC236}">
                <a16:creationId xmlns:a16="http://schemas.microsoft.com/office/drawing/2014/main" id="{3B857959-F952-434C-92E3-7710A99B0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76213" y="3582988"/>
            <a:ext cx="11737975" cy="31629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32" name="Line 44">
            <a:extLst>
              <a:ext uri="{FF2B5EF4-FFF2-40B4-BE49-F238E27FC236}">
                <a16:creationId xmlns:a16="http://schemas.microsoft.com/office/drawing/2014/main" id="{F9A0AF18-128F-2B40-8319-5A39B6396C4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3027363"/>
            <a:ext cx="25192038" cy="0"/>
          </a:xfrm>
          <a:prstGeom prst="line">
            <a:avLst/>
          </a:prstGeom>
          <a:noFill/>
          <a:ln w="203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6616" tIns="356616" rIns="356616" bIns="356616">
            <a:spAutoFit/>
          </a:bodyPr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8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74349F-28E3-1646-99F9-D2226B6177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4603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0A163D6-0D6F-004D-B426-59935050F0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6575" y="5256213"/>
            <a:ext cx="5726113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54AB78B-1C76-2F42-B4DE-C24EE4055DD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603750"/>
            <a:ext cx="25192038" cy="1412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80229" name="Text Box 5">
            <a:extLst>
              <a:ext uri="{FF2B5EF4-FFF2-40B4-BE49-F238E27FC236}">
                <a16:creationId xmlns:a16="http://schemas.microsoft.com/office/drawing/2014/main" id="{3B66F44C-C7F8-CC4E-9D4E-FE817331B7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9250" y="35483800"/>
            <a:ext cx="1444625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1F2F1A07-6655-E64C-AE24-82A7A7FCC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392238"/>
            <a:ext cx="24061738" cy="240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04C7633-71D7-7644-93B5-5CB295FBF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6575" y="5256213"/>
            <a:ext cx="5726113" cy="299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586" tIns="351586" rIns="351586" bIns="351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155ABBDD-1429-5F43-AA06-708E56B922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AE7BA146-7126-A342-B2EC-E01E8DEA5F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96063" y="5256213"/>
            <a:ext cx="11917362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3B99D192-7848-1C47-84CF-4EE5AACF7E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883313" y="5256213"/>
            <a:ext cx="5730875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C7FCCB-7C1D-C144-B209-6112864870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4603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9CAAF4A-371D-194D-A890-188124419C1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6875" y="5256213"/>
            <a:ext cx="24317325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F46372F-55D4-874E-91AA-9427EB56E8D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603750"/>
            <a:ext cx="25192038" cy="1412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81253" name="Text Box 5">
            <a:extLst>
              <a:ext uri="{FF2B5EF4-FFF2-40B4-BE49-F238E27FC236}">
                <a16:creationId xmlns:a16="http://schemas.microsoft.com/office/drawing/2014/main" id="{FD4E5DC2-FE70-5F4F-BF02-A1F8C5D367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9250" y="35483800"/>
            <a:ext cx="1444625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BD8D630-E139-D24D-AF4F-B43E4BD49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392238"/>
            <a:ext cx="24061738" cy="240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75984ED-0968-8641-B8D4-6DD71CBD6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5256213"/>
            <a:ext cx="24217313" cy="299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586" tIns="351586" rIns="351586" bIns="351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C5B3BB9D-F75B-1441-B583-9995A2A814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71">
            <a:extLst>
              <a:ext uri="{FF2B5EF4-FFF2-40B4-BE49-F238E27FC236}">
                <a16:creationId xmlns:a16="http://schemas.microsoft.com/office/drawing/2014/main" id="{0DA174BA-D0C7-FB4C-8395-CCC0E2682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2" y="3153156"/>
            <a:ext cx="12511941" cy="501864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wrap="square"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Giriş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3" name="Text Box 471">
            <a:extLst>
              <a:ext uri="{FF2B5EF4-FFF2-40B4-BE49-F238E27FC236}">
                <a16:creationId xmlns:a16="http://schemas.microsoft.com/office/drawing/2014/main" id="{A9288AD0-9857-C94A-8E74-3BE06D2C3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054" y="13658850"/>
            <a:ext cx="11928475" cy="503238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5" name="Text Box 471">
            <a:extLst>
              <a:ext uri="{FF2B5EF4-FFF2-40B4-BE49-F238E27FC236}">
                <a16:creationId xmlns:a16="http://schemas.microsoft.com/office/drawing/2014/main" id="{A2F47A78-033B-5846-A409-A4A637AE7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842288"/>
            <a:ext cx="11928475" cy="50165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b="1" dirty="0">
              <a:solidFill>
                <a:srgbClr val="F8F8F8"/>
              </a:solidFill>
            </a:endParaRPr>
          </a:p>
        </p:txBody>
      </p:sp>
      <p:sp>
        <p:nvSpPr>
          <p:cNvPr id="5126" name="Text Box 471">
            <a:extLst>
              <a:ext uri="{FF2B5EF4-FFF2-40B4-BE49-F238E27FC236}">
                <a16:creationId xmlns:a16="http://schemas.microsoft.com/office/drawing/2014/main" id="{CDD24500-3AE3-BB4B-A9BA-531513AD1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3143" y="3153370"/>
            <a:ext cx="12275070" cy="501864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wrap="square"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7" name="Text Box 471">
            <a:extLst>
              <a:ext uri="{FF2B5EF4-FFF2-40B4-BE49-F238E27FC236}">
                <a16:creationId xmlns:a16="http://schemas.microsoft.com/office/drawing/2014/main" id="{649E2044-935B-9D42-8D47-21DE627A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0500" y="13658850"/>
            <a:ext cx="11718925" cy="50165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8" name="Text Box 471">
            <a:extLst>
              <a:ext uri="{FF2B5EF4-FFF2-40B4-BE49-F238E27FC236}">
                <a16:creationId xmlns:a16="http://schemas.microsoft.com/office/drawing/2014/main" id="{660B9B9B-CC11-B447-B73E-AF8D37C8F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3675" y="25009475"/>
            <a:ext cx="11718925" cy="50165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Sonuç</a:t>
            </a:r>
            <a:endParaRPr lang="en-US" altLang="tr-TR" sz="280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9" name="Text Box 471">
            <a:extLst>
              <a:ext uri="{FF2B5EF4-FFF2-40B4-BE49-F238E27FC236}">
                <a16:creationId xmlns:a16="http://schemas.microsoft.com/office/drawing/2014/main" id="{85F661AC-C628-8B46-97F1-5F6F5DCFA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80975" y="30218063"/>
            <a:ext cx="11718925" cy="50165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Kaynaklar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30" name="TextBox 3">
            <a:extLst>
              <a:ext uri="{FF2B5EF4-FFF2-40B4-BE49-F238E27FC236}">
                <a16:creationId xmlns:a16="http://schemas.microsoft.com/office/drawing/2014/main" id="{772BA5AA-6A16-2D4E-A9B5-C8F2C0E5E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2263" y="68263"/>
            <a:ext cx="1841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1" name="TextBox 4">
            <a:extLst>
              <a:ext uri="{FF2B5EF4-FFF2-40B4-BE49-F238E27FC236}">
                <a16:creationId xmlns:a16="http://schemas.microsoft.com/office/drawing/2014/main" id="{9415AB09-DF2A-4140-A188-CA2A8D026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8138" y="1219200"/>
            <a:ext cx="185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2" name="TextBox 6">
            <a:extLst>
              <a:ext uri="{FF2B5EF4-FFF2-40B4-BE49-F238E27FC236}">
                <a16:creationId xmlns:a16="http://schemas.microsoft.com/office/drawing/2014/main" id="{398F4779-FAE6-0541-BD58-7ABF5FC22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4400" y="2913063"/>
            <a:ext cx="1841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3" name="Rectangle 10">
            <a:extLst>
              <a:ext uri="{FF2B5EF4-FFF2-40B4-BE49-F238E27FC236}">
                <a16:creationId xmlns:a16="http://schemas.microsoft.com/office/drawing/2014/main" id="{0C49C43B-0334-8A4C-8EAF-A90565D11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921692"/>
            <a:ext cx="25249038" cy="20012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4" name="TextBox 12">
            <a:extLst>
              <a:ext uri="{FF2B5EF4-FFF2-40B4-BE49-F238E27FC236}">
                <a16:creationId xmlns:a16="http://schemas.microsoft.com/office/drawing/2014/main" id="{B23029AE-5560-F04C-BFE0-21A94077B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403350"/>
            <a:ext cx="185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5" name="Rectangle 10">
            <a:extLst>
              <a:ext uri="{FF2B5EF4-FFF2-40B4-BE49-F238E27FC236}">
                <a16:creationId xmlns:a16="http://schemas.microsoft.com/office/drawing/2014/main" id="{2BB52462-BD8E-9243-8C89-0A40CB65E3B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15947936" y="19645183"/>
            <a:ext cx="32288934" cy="3086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6" name="Rectangle 10">
            <a:extLst>
              <a:ext uri="{FF2B5EF4-FFF2-40B4-BE49-F238E27FC236}">
                <a16:creationId xmlns:a16="http://schemas.microsoft.com/office/drawing/2014/main" id="{2524E73D-2DFF-6940-BE9F-F00B6E6292E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91833" y="19398581"/>
            <a:ext cx="32830001" cy="3723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7" name="Rectangle 10">
            <a:extLst>
              <a:ext uri="{FF2B5EF4-FFF2-40B4-BE49-F238E27FC236}">
                <a16:creationId xmlns:a16="http://schemas.microsoft.com/office/drawing/2014/main" id="{4EB1EE2B-D282-7F4A-8C42-75D9D54BA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8" y="35500628"/>
            <a:ext cx="25053925" cy="47466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8" name="Rectangle 10">
            <a:extLst>
              <a:ext uri="{FF2B5EF4-FFF2-40B4-BE49-F238E27FC236}">
                <a16:creationId xmlns:a16="http://schemas.microsoft.com/office/drawing/2014/main" id="{FEB3B80D-1EE9-FD46-B5EF-D7B5D85E95A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3768982" y="19339178"/>
            <a:ext cx="32900939" cy="3086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397154A2-5A8E-7A49-B1D1-345DB7A542A3}"/>
              </a:ext>
            </a:extLst>
          </p:cNvPr>
          <p:cNvSpPr txBox="1">
            <a:spLocks/>
          </p:cNvSpPr>
          <p:nvPr/>
        </p:nvSpPr>
        <p:spPr>
          <a:xfrm>
            <a:off x="13165930" y="4329112"/>
            <a:ext cx="11221510" cy="9098274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endParaRPr lang="tr-TR" sz="16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D0D57F6-455C-23DF-CFD1-FDB7B990A95B}"/>
              </a:ext>
            </a:extLst>
          </p:cNvPr>
          <p:cNvSpPr txBox="1"/>
          <p:nvPr/>
        </p:nvSpPr>
        <p:spPr>
          <a:xfrm>
            <a:off x="13269029" y="15950700"/>
            <a:ext cx="10671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37167EE0-6A21-B817-EEA7-633D640F6F77}"/>
              </a:ext>
            </a:extLst>
          </p:cNvPr>
          <p:cNvSpPr txBox="1"/>
          <p:nvPr/>
        </p:nvSpPr>
        <p:spPr>
          <a:xfrm>
            <a:off x="14058552" y="17005915"/>
            <a:ext cx="9250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53F2EEE-A6A5-E492-96DF-879538C4DFD0}"/>
              </a:ext>
            </a:extLst>
          </p:cNvPr>
          <p:cNvSpPr txBox="1"/>
          <p:nvPr/>
        </p:nvSpPr>
        <p:spPr>
          <a:xfrm>
            <a:off x="2301219" y="9674932"/>
            <a:ext cx="79390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3AD0ECB0-7009-D195-112F-740C72C6803F}"/>
              </a:ext>
            </a:extLst>
          </p:cNvPr>
          <p:cNvSpPr txBox="1"/>
          <p:nvPr/>
        </p:nvSpPr>
        <p:spPr>
          <a:xfrm>
            <a:off x="15656908" y="10901045"/>
            <a:ext cx="56695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55E34B34-B2C9-C765-2D4E-55F4EF66AE38}"/>
              </a:ext>
            </a:extLst>
          </p:cNvPr>
          <p:cNvSpPr/>
          <p:nvPr/>
        </p:nvSpPr>
        <p:spPr bwMode="auto">
          <a:xfrm>
            <a:off x="0" y="0"/>
            <a:ext cx="25249038" cy="299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6616" tIns="356616" rIns="356616" bIns="356616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3381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615A23A8-9A3A-88C1-F34C-17B0C02BFD1C}"/>
              </a:ext>
            </a:extLst>
          </p:cNvPr>
          <p:cNvSpPr/>
          <p:nvPr/>
        </p:nvSpPr>
        <p:spPr bwMode="auto">
          <a:xfrm>
            <a:off x="-1" y="0"/>
            <a:ext cx="25249038" cy="322619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vert="horz" wrap="square" lIns="356616" tIns="356616" rIns="356616" bIns="356616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3381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E6D00F55-D9B4-49A3-A571-A0BF22325EAD}"/>
              </a:ext>
            </a:extLst>
          </p:cNvPr>
          <p:cNvSpPr txBox="1"/>
          <p:nvPr/>
        </p:nvSpPr>
        <p:spPr>
          <a:xfrm>
            <a:off x="11332" y="745814"/>
            <a:ext cx="256489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altLang="tr-TR" sz="3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BİLDİRİ ADI</a:t>
            </a:r>
            <a:endParaRPr lang="en-US" altLang="tr-TR" sz="3600" b="1" dirty="0">
              <a:solidFill>
                <a:schemeClr val="bg1">
                  <a:lumMod val="20000"/>
                  <a:lumOff val="8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tr-TR" altLang="tr-TR" sz="36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BİLDİRİ SAHİBİ ADI / UNVANI</a:t>
            </a:r>
          </a:p>
          <a:p>
            <a:pPr algn="ctr"/>
            <a:r>
              <a:rPr lang="tr-TR" altLang="tr-TR" sz="36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FİRMA UNVANI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100F0777-B41A-9BEB-0BD2-98F22B3C34EC}"/>
              </a:ext>
            </a:extLst>
          </p:cNvPr>
          <p:cNvSpPr txBox="1"/>
          <p:nvPr/>
        </p:nvSpPr>
        <p:spPr>
          <a:xfrm>
            <a:off x="20917089" y="433440"/>
            <a:ext cx="368281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altLang="tr-TR" sz="60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FİRMA LOGOSU </a:t>
            </a:r>
          </a:p>
        </p:txBody>
      </p:sp>
      <p:pic>
        <p:nvPicPr>
          <p:cNvPr id="25" name="Resim 24" descr="metin, yazı tipi, grafik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AF16DED-093A-8388-7D4F-0319F69AC0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71" y="154141"/>
            <a:ext cx="7357218" cy="3187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8402</TotalTime>
  <Words>23</Words>
  <Application>Microsoft Office PowerPoint</Application>
  <PresentationFormat>Özel</PresentationFormat>
  <Paragraphs>16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Narrow</vt:lpstr>
      <vt:lpstr>Helvetica Neue Medium</vt:lpstr>
      <vt:lpstr>Custom Design</vt:lpstr>
      <vt:lpstr>1_Custom Design</vt:lpstr>
      <vt:lpstr>2_Custom Design</vt:lpstr>
      <vt:lpstr>PowerPoint Sunusu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70cm x 100cm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2007 Canterbury Media Services, Inc</dc:description>
  <cp:lastModifiedBy>Eda Zortul</cp:lastModifiedBy>
  <cp:revision>225</cp:revision>
  <dcterms:created xsi:type="dcterms:W3CDTF">2005-05-18T01:24:28Z</dcterms:created>
  <dcterms:modified xsi:type="dcterms:W3CDTF">2025-11-10T11:07:17Z</dcterms:modified>
  <cp:category>Powerpoint poster templates</cp:category>
</cp:coreProperties>
</file>