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handoutMasterIdLst>
    <p:handoutMasterId r:id="rId33"/>
  </p:handoutMasterIdLst>
  <p:sldIdLst>
    <p:sldId id="1592" r:id="rId2"/>
    <p:sldId id="2097" r:id="rId3"/>
    <p:sldId id="1591" r:id="rId4"/>
    <p:sldId id="1656" r:id="rId5"/>
    <p:sldId id="1294" r:id="rId6"/>
    <p:sldId id="1594" r:id="rId7"/>
    <p:sldId id="890" r:id="rId8"/>
    <p:sldId id="1621" r:id="rId9"/>
    <p:sldId id="621" r:id="rId10"/>
    <p:sldId id="1655" r:id="rId11"/>
    <p:sldId id="1658" r:id="rId12"/>
    <p:sldId id="1640" r:id="rId13"/>
    <p:sldId id="2093" r:id="rId14"/>
    <p:sldId id="1593" r:id="rId15"/>
    <p:sldId id="401" r:id="rId16"/>
    <p:sldId id="1618" r:id="rId17"/>
    <p:sldId id="2081" r:id="rId18"/>
    <p:sldId id="2082" r:id="rId19"/>
    <p:sldId id="1805" r:id="rId20"/>
    <p:sldId id="2086" r:id="rId21"/>
    <p:sldId id="2083" r:id="rId22"/>
    <p:sldId id="2087" r:id="rId23"/>
    <p:sldId id="2105" r:id="rId24"/>
    <p:sldId id="2071" r:id="rId25"/>
    <p:sldId id="2072" r:id="rId26"/>
    <p:sldId id="2088" r:id="rId27"/>
    <p:sldId id="1814" r:id="rId28"/>
    <p:sldId id="2100" r:id="rId29"/>
    <p:sldId id="2095" r:id="rId30"/>
    <p:sldId id="2098" r:id="rId31"/>
  </p:sldIdLst>
  <p:sldSz cx="24385588" cy="13717588"/>
  <p:notesSz cx="6858000" cy="9144000"/>
  <p:defaultTextStyle>
    <a:defPPr>
      <a:defRPr lang="fr-FR"/>
    </a:defPPr>
    <a:lvl1pPr marL="0" algn="l" defTabSz="2177278" rtl="0" eaLnBrk="1" latinLnBrk="0" hangingPunct="1">
      <a:defRPr sz="4300" kern="1200">
        <a:solidFill>
          <a:schemeClr val="tx1"/>
        </a:solidFill>
        <a:latin typeface="+mn-lt"/>
        <a:ea typeface="+mn-ea"/>
        <a:cs typeface="+mn-cs"/>
      </a:defRPr>
    </a:lvl1pPr>
    <a:lvl2pPr marL="1088639" algn="l" defTabSz="2177278" rtl="0" eaLnBrk="1" latinLnBrk="0" hangingPunct="1">
      <a:defRPr sz="4300" kern="1200">
        <a:solidFill>
          <a:schemeClr val="tx1"/>
        </a:solidFill>
        <a:latin typeface="+mn-lt"/>
        <a:ea typeface="+mn-ea"/>
        <a:cs typeface="+mn-cs"/>
      </a:defRPr>
    </a:lvl2pPr>
    <a:lvl3pPr marL="2177278" algn="l" defTabSz="2177278" rtl="0" eaLnBrk="1" latinLnBrk="0" hangingPunct="1">
      <a:defRPr sz="4300" kern="1200">
        <a:solidFill>
          <a:schemeClr val="tx1"/>
        </a:solidFill>
        <a:latin typeface="+mn-lt"/>
        <a:ea typeface="+mn-ea"/>
        <a:cs typeface="+mn-cs"/>
      </a:defRPr>
    </a:lvl3pPr>
    <a:lvl4pPr marL="3265917" algn="l" defTabSz="2177278" rtl="0" eaLnBrk="1" latinLnBrk="0" hangingPunct="1">
      <a:defRPr sz="4300" kern="1200">
        <a:solidFill>
          <a:schemeClr val="tx1"/>
        </a:solidFill>
        <a:latin typeface="+mn-lt"/>
        <a:ea typeface="+mn-ea"/>
        <a:cs typeface="+mn-cs"/>
      </a:defRPr>
    </a:lvl4pPr>
    <a:lvl5pPr marL="4354556" algn="l" defTabSz="2177278" rtl="0" eaLnBrk="1" latinLnBrk="0" hangingPunct="1">
      <a:defRPr sz="4300" kern="1200">
        <a:solidFill>
          <a:schemeClr val="tx1"/>
        </a:solidFill>
        <a:latin typeface="+mn-lt"/>
        <a:ea typeface="+mn-ea"/>
        <a:cs typeface="+mn-cs"/>
      </a:defRPr>
    </a:lvl5pPr>
    <a:lvl6pPr marL="5443195" algn="l" defTabSz="2177278" rtl="0" eaLnBrk="1" latinLnBrk="0" hangingPunct="1">
      <a:defRPr sz="4300" kern="1200">
        <a:solidFill>
          <a:schemeClr val="tx1"/>
        </a:solidFill>
        <a:latin typeface="+mn-lt"/>
        <a:ea typeface="+mn-ea"/>
        <a:cs typeface="+mn-cs"/>
      </a:defRPr>
    </a:lvl6pPr>
    <a:lvl7pPr marL="6531834" algn="l" defTabSz="2177278" rtl="0" eaLnBrk="1" latinLnBrk="0" hangingPunct="1">
      <a:defRPr sz="4300" kern="1200">
        <a:solidFill>
          <a:schemeClr val="tx1"/>
        </a:solidFill>
        <a:latin typeface="+mn-lt"/>
        <a:ea typeface="+mn-ea"/>
        <a:cs typeface="+mn-cs"/>
      </a:defRPr>
    </a:lvl7pPr>
    <a:lvl8pPr marL="7620472" algn="l" defTabSz="2177278" rtl="0" eaLnBrk="1" latinLnBrk="0" hangingPunct="1">
      <a:defRPr sz="4300" kern="1200">
        <a:solidFill>
          <a:schemeClr val="tx1"/>
        </a:solidFill>
        <a:latin typeface="+mn-lt"/>
        <a:ea typeface="+mn-ea"/>
        <a:cs typeface="+mn-cs"/>
      </a:defRPr>
    </a:lvl8pPr>
    <a:lvl9pPr marL="8709111" algn="l" defTabSz="2177278" rtl="0" eaLnBrk="1" latinLnBrk="0" hangingPunct="1">
      <a:defRPr sz="4300" kern="1200">
        <a:solidFill>
          <a:schemeClr val="tx1"/>
        </a:solidFill>
        <a:latin typeface="+mn-lt"/>
        <a:ea typeface="+mn-ea"/>
        <a:cs typeface="+mn-cs"/>
      </a:defRPr>
    </a:lvl9pPr>
  </p:defaultTextStyle>
  <p:extLst>
    <p:ext uri="{EFAFB233-063F-42B5-8137-9DF3F51BA10A}">
      <p15:sldGuideLst xmlns:p15="http://schemas.microsoft.com/office/powerpoint/2012/main">
        <p15:guide id="2" pos="7681" userDrawn="1">
          <p15:clr>
            <a:srgbClr val="A4A3A4"/>
          </p15:clr>
        </p15:guide>
        <p15:guide id="3" orient="horz" pos="4321"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BFF00"/>
    <a:srgbClr val="66BA23"/>
    <a:srgbClr val="CEDBCF"/>
    <a:srgbClr val="B0C3CA"/>
    <a:srgbClr val="9FCB13"/>
    <a:srgbClr val="FFDDD6"/>
    <a:srgbClr val="B1A9A9"/>
    <a:srgbClr val="F3BDB1"/>
    <a:srgbClr val="E3A9A9"/>
    <a:srgbClr val="ED9E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Style léger 1 - Accentuation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93D81CF-94F2-401A-BA57-92F5A7B2D0C5}" styleName="Style moyen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727" autoAdjust="0"/>
    <p:restoredTop sz="93712" autoAdjust="0"/>
  </p:normalViewPr>
  <p:slideViewPr>
    <p:cSldViewPr>
      <p:cViewPr varScale="1">
        <p:scale>
          <a:sx n="52" d="100"/>
          <a:sy n="52" d="100"/>
        </p:scale>
        <p:origin x="468" y="120"/>
      </p:cViewPr>
      <p:guideLst>
        <p:guide pos="7681"/>
        <p:guide orient="horz" pos="4321"/>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84" d="100"/>
          <a:sy n="84" d="100"/>
        </p:scale>
        <p:origin x="3912"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4EF6735-A291-46EA-B57D-6F50258CD271}" type="datetimeFigureOut">
              <a:rPr lang="fr-FR" smtClean="0"/>
              <a:pPr/>
              <a:t>05/09/2023</a:t>
            </a:fld>
            <a:endParaRPr lang="en-US" dirty="0"/>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58A7504-1E31-4861-A10A-362DCAA97577}" type="slidenum">
              <a:rPr lang="en-US" smtClean="0"/>
              <a:pPr/>
              <a:t>‹#›</a:t>
            </a:fld>
            <a:endParaRPr lang="en-US" dirty="0"/>
          </a:p>
        </p:txBody>
      </p:sp>
    </p:spTree>
    <p:extLst>
      <p:ext uri="{BB962C8B-B14F-4D97-AF65-F5344CB8AC3E}">
        <p14:creationId xmlns:p14="http://schemas.microsoft.com/office/powerpoint/2010/main" val="15287145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F4DD9FF-1ACF-4BA3-B3D2-B334A1ADC90B}" type="datetimeFigureOut">
              <a:rPr lang="fr-FR" smtClean="0"/>
              <a:pPr/>
              <a:t>05/09/2023</a:t>
            </a:fld>
            <a:endParaRPr lang="en-US" dirty="0"/>
          </a:p>
        </p:txBody>
      </p:sp>
      <p:sp>
        <p:nvSpPr>
          <p:cNvPr id="4" name="Espace réservé de l'image des diapositives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CB21F6-FFCF-4B8C-9689-CF5FF18CEE6C}" type="slidenum">
              <a:rPr lang="en-US" smtClean="0"/>
              <a:pPr/>
              <a:t>‹#›</a:t>
            </a:fld>
            <a:endParaRPr lang="en-US" dirty="0"/>
          </a:p>
        </p:txBody>
      </p:sp>
    </p:spTree>
    <p:extLst>
      <p:ext uri="{BB962C8B-B14F-4D97-AF65-F5344CB8AC3E}">
        <p14:creationId xmlns:p14="http://schemas.microsoft.com/office/powerpoint/2010/main" val="422522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67CB21F6-FFCF-4B8C-9689-CF5FF18CEE6C}" type="slidenum">
              <a:rPr lang="en-US" smtClean="0"/>
              <a:pPr/>
              <a:t>1</a:t>
            </a:fld>
            <a:endParaRPr lang="en-US" dirty="0"/>
          </a:p>
        </p:txBody>
      </p:sp>
    </p:spTree>
    <p:extLst>
      <p:ext uri="{BB962C8B-B14F-4D97-AF65-F5344CB8AC3E}">
        <p14:creationId xmlns:p14="http://schemas.microsoft.com/office/powerpoint/2010/main" val="19755138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71839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46378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Tree>
    <p:extLst>
      <p:ext uri="{BB962C8B-B14F-4D97-AF65-F5344CB8AC3E}">
        <p14:creationId xmlns:p14="http://schemas.microsoft.com/office/powerpoint/2010/main" val="272176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30539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mple">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1219280" y="2970362"/>
            <a:ext cx="21947029" cy="9283384"/>
          </a:xfrm>
          <a:noFill/>
        </p:spPr>
        <p:txBody>
          <a:bodyPr>
            <a:normAutofit/>
          </a:bodyPr>
          <a:lstStyle>
            <a:lvl1pPr marL="0" indent="0" algn="just">
              <a:lnSpc>
                <a:spcPct val="150000"/>
              </a:lnSpc>
              <a:buFont typeface="Arial" pitchFamily="34" charset="0"/>
              <a:buNone/>
              <a:defRPr sz="2800">
                <a:solidFill>
                  <a:srgbClr val="3B3B3B"/>
                </a:solidFill>
                <a:latin typeface="Roboto" pitchFamily="2" charset="0"/>
                <a:ea typeface="Roboto" pitchFamily="2" charset="0"/>
              </a:defRPr>
            </a:lvl1pPr>
            <a:lvl2pPr marL="0" indent="0" algn="l">
              <a:buNone/>
              <a:defRPr sz="3000">
                <a:solidFill>
                  <a:srgbClr val="3B3B3B"/>
                </a:solidFill>
              </a:defRPr>
            </a:lvl2pPr>
            <a:lvl3pPr marL="0" indent="0" algn="l">
              <a:buNone/>
              <a:defRPr>
                <a:solidFill>
                  <a:srgbClr val="3B3B3B"/>
                </a:solidFill>
              </a:defRPr>
            </a:lvl3pPr>
            <a:lvl4pPr marL="0" indent="0" algn="l">
              <a:buNone/>
              <a:defRPr>
                <a:solidFill>
                  <a:srgbClr val="3B3B3B"/>
                </a:solidFill>
              </a:defRPr>
            </a:lvl4pPr>
            <a:lvl5pPr marL="0" indent="0" algn="l">
              <a:buNone/>
              <a:defRPr>
                <a:solidFill>
                  <a:srgbClr val="3B3B3B"/>
                </a:solidFill>
              </a:defRPr>
            </a:lvl5pPr>
          </a:lstStyle>
          <a:p>
            <a:pPr lvl="0"/>
            <a:r>
              <a:rPr lang="fr-FR" dirty="0"/>
              <a:t>Cliquez pour modifier les styles du texte du masque</a:t>
            </a:r>
          </a:p>
          <a:p>
            <a:pPr lvl="0"/>
            <a:endParaRPr lang="fr-FR" dirty="0"/>
          </a:p>
          <a:p>
            <a:pPr lvl="0"/>
            <a:endParaRPr lang="fr-FR" dirty="0"/>
          </a:p>
        </p:txBody>
      </p:sp>
      <p:sp>
        <p:nvSpPr>
          <p:cNvPr id="7" name="Titre 1"/>
          <p:cNvSpPr>
            <a:spLocks noGrp="1"/>
          </p:cNvSpPr>
          <p:nvPr>
            <p:ph type="title" hasCustomPrompt="1"/>
          </p:nvPr>
        </p:nvSpPr>
        <p:spPr>
          <a:xfrm>
            <a:off x="959546" y="162051"/>
            <a:ext cx="21947029" cy="1301792"/>
          </a:xfrm>
        </p:spPr>
        <p:txBody>
          <a:bodyPr/>
          <a:lstStyle>
            <a:lvl1pPr algn="l">
              <a:defRPr sz="4800" b="1" cap="all" baseline="0">
                <a:solidFill>
                  <a:schemeClr val="accent1"/>
                </a:solidFill>
              </a:defRPr>
            </a:lvl1pPr>
          </a:lstStyle>
          <a:p>
            <a:r>
              <a:rPr lang="fr-FR" dirty="0"/>
              <a:t>MODIFIEZ LE STYLE DU TITRE</a:t>
            </a:r>
          </a:p>
        </p:txBody>
      </p:sp>
      <p:sp>
        <p:nvSpPr>
          <p:cNvPr id="6" name="Espace réservé du numéro de diapositive 11">
            <a:extLst>
              <a:ext uri="{FF2B5EF4-FFF2-40B4-BE49-F238E27FC236}">
                <a16:creationId xmlns:a16="http://schemas.microsoft.com/office/drawing/2014/main" id="{49CD1E1E-756A-4831-99B6-0A389080C201}"/>
              </a:ext>
            </a:extLst>
          </p:cNvPr>
          <p:cNvSpPr>
            <a:spLocks noGrp="1"/>
          </p:cNvSpPr>
          <p:nvPr>
            <p:ph type="sldNum" sz="quarter" idx="12"/>
          </p:nvPr>
        </p:nvSpPr>
        <p:spPr>
          <a:xfrm>
            <a:off x="22345922" y="13107938"/>
            <a:ext cx="892395" cy="447600"/>
          </a:xfrm>
        </p:spPr>
        <p:txBody>
          <a:bodyPr/>
          <a:lstStyle/>
          <a:p>
            <a:fld id="{CF4668DC-857F-487D-BFFA-8C0CA5037977}" type="slidenum">
              <a:rPr lang="fr-BE" smtClean="0"/>
              <a:pPr/>
              <a:t>‹#›</a:t>
            </a:fld>
            <a:endParaRPr lang="fr-BE" dirty="0"/>
          </a:p>
        </p:txBody>
      </p:sp>
    </p:spTree>
  </p:cSld>
  <p:clrMapOvr>
    <a:masterClrMapping/>
  </p:clrMapOvr>
  <p:extLst>
    <p:ext uri="{DCECCB84-F9BA-43D5-87BE-67443E8EF086}">
      <p15:sldGuideLst xmlns:p15="http://schemas.microsoft.com/office/powerpoint/2012/main">
        <p15:guide id="1" orient="horz" pos="4321" userDrawn="1">
          <p15:clr>
            <a:srgbClr val="FBAE40"/>
          </p15:clr>
        </p15:guide>
        <p15:guide id="2" pos="76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s Showcase">
    <p:spTree>
      <p:nvGrpSpPr>
        <p:cNvPr id="1" name=""/>
        <p:cNvGrpSpPr/>
        <p:nvPr/>
      </p:nvGrpSpPr>
      <p:grpSpPr>
        <a:xfrm>
          <a:off x="0" y="0"/>
          <a:ext cx="0" cy="0"/>
          <a:chOff x="0" y="0"/>
          <a:chExt cx="0" cy="0"/>
        </a:xfrm>
      </p:grpSpPr>
      <p:sp>
        <p:nvSpPr>
          <p:cNvPr id="5" name="Espace réservé pour une image  4"/>
          <p:cNvSpPr>
            <a:spLocks noGrp="1"/>
          </p:cNvSpPr>
          <p:nvPr>
            <p:ph type="pic" sz="quarter" idx="15"/>
          </p:nvPr>
        </p:nvSpPr>
        <p:spPr>
          <a:xfrm>
            <a:off x="4878388" y="3186113"/>
            <a:ext cx="4876800" cy="4878387"/>
          </a:xfrm>
        </p:spPr>
        <p:txBody>
          <a:bodyPr/>
          <a:lstStyle/>
          <a:p>
            <a:endParaRPr lang="fr-FR"/>
          </a:p>
        </p:txBody>
      </p:sp>
      <p:sp>
        <p:nvSpPr>
          <p:cNvPr id="13" name="Espace réservé pour une image  12"/>
          <p:cNvSpPr>
            <a:spLocks noGrp="1"/>
          </p:cNvSpPr>
          <p:nvPr>
            <p:ph type="pic" sz="quarter" idx="16"/>
          </p:nvPr>
        </p:nvSpPr>
        <p:spPr>
          <a:xfrm>
            <a:off x="9753600" y="3186113"/>
            <a:ext cx="4878388" cy="4878387"/>
          </a:xfrm>
        </p:spPr>
        <p:txBody>
          <a:bodyPr/>
          <a:lstStyle/>
          <a:p>
            <a:endParaRPr lang="fr-FR"/>
          </a:p>
        </p:txBody>
      </p:sp>
      <p:sp>
        <p:nvSpPr>
          <p:cNvPr id="23" name="Espace réservé pour une image  22"/>
          <p:cNvSpPr>
            <a:spLocks noGrp="1"/>
          </p:cNvSpPr>
          <p:nvPr>
            <p:ph type="pic" sz="quarter" idx="17"/>
          </p:nvPr>
        </p:nvSpPr>
        <p:spPr>
          <a:xfrm>
            <a:off x="0" y="3186113"/>
            <a:ext cx="4878388" cy="4878387"/>
          </a:xfrm>
        </p:spPr>
        <p:txBody>
          <a:bodyPr/>
          <a:lstStyle/>
          <a:p>
            <a:endParaRPr lang="fr-FR"/>
          </a:p>
        </p:txBody>
      </p:sp>
      <p:sp>
        <p:nvSpPr>
          <p:cNvPr id="26" name="Espace réservé pour une image  25"/>
          <p:cNvSpPr>
            <a:spLocks noGrp="1"/>
          </p:cNvSpPr>
          <p:nvPr>
            <p:ph type="pic" sz="quarter" idx="18"/>
          </p:nvPr>
        </p:nvSpPr>
        <p:spPr>
          <a:xfrm>
            <a:off x="14630400" y="3186113"/>
            <a:ext cx="4876800" cy="4878387"/>
          </a:xfrm>
        </p:spPr>
        <p:txBody>
          <a:bodyPr/>
          <a:lstStyle/>
          <a:p>
            <a:endParaRPr lang="fr-FR"/>
          </a:p>
        </p:txBody>
      </p:sp>
      <p:sp>
        <p:nvSpPr>
          <p:cNvPr id="29" name="Espace réservé pour une image  28"/>
          <p:cNvSpPr>
            <a:spLocks noGrp="1"/>
          </p:cNvSpPr>
          <p:nvPr>
            <p:ph type="pic" sz="quarter" idx="19"/>
          </p:nvPr>
        </p:nvSpPr>
        <p:spPr>
          <a:xfrm>
            <a:off x="19505613" y="3186113"/>
            <a:ext cx="4879975" cy="4879975"/>
          </a:xfrm>
        </p:spPr>
        <p:txBody>
          <a:bodyPr/>
          <a:lstStyle/>
          <a:p>
            <a:endParaRPr lang="fr-FR"/>
          </a:p>
        </p:txBody>
      </p:sp>
      <p:sp>
        <p:nvSpPr>
          <p:cNvPr id="9" name="Espace réservé du numéro de diapositive 11">
            <a:extLst>
              <a:ext uri="{FF2B5EF4-FFF2-40B4-BE49-F238E27FC236}">
                <a16:creationId xmlns:a16="http://schemas.microsoft.com/office/drawing/2014/main" id="{FD12004C-9172-45EB-BD3B-2A9CAC4772CE}"/>
              </a:ext>
            </a:extLst>
          </p:cNvPr>
          <p:cNvSpPr>
            <a:spLocks noGrp="1"/>
          </p:cNvSpPr>
          <p:nvPr>
            <p:ph type="sldNum" sz="quarter" idx="12"/>
          </p:nvPr>
        </p:nvSpPr>
        <p:spPr>
          <a:xfrm>
            <a:off x="22345922" y="13107938"/>
            <a:ext cx="892395" cy="447600"/>
          </a:xfrm>
        </p:spPr>
        <p:txBody>
          <a:bodyPr/>
          <a:lstStyle/>
          <a:p>
            <a:fld id="{CF4668DC-857F-487D-BFFA-8C0CA5037977}" type="slidenum">
              <a:rPr lang="fr-BE" smtClean="0"/>
              <a:pPr/>
              <a:t>‹#›</a:t>
            </a:fld>
            <a:endParaRPr lang="fr-BE" dirty="0"/>
          </a:p>
        </p:txBody>
      </p:sp>
    </p:spTree>
    <p:extLst>
      <p:ext uri="{BB962C8B-B14F-4D97-AF65-F5344CB8AC3E}">
        <p14:creationId xmlns:p14="http://schemas.microsoft.com/office/powerpoint/2010/main" val="4065531167"/>
      </p:ext>
    </p:extLst>
  </p:cSld>
  <p:clrMapOvr>
    <a:masterClrMapping/>
  </p:clrMapOvr>
  <p:extLst>
    <p:ext uri="{DCECCB84-F9BA-43D5-87BE-67443E8EF086}">
      <p15:sldGuideLst xmlns:p15="http://schemas.microsoft.com/office/powerpoint/2012/main">
        <p15:guide id="1" orient="horz" pos="4321" userDrawn="1">
          <p15:clr>
            <a:srgbClr val="FBAE40"/>
          </p15:clr>
        </p15:guide>
        <p15:guide id="2" pos="76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cus Group">
    <p:spTree>
      <p:nvGrpSpPr>
        <p:cNvPr id="1" name=""/>
        <p:cNvGrpSpPr/>
        <p:nvPr/>
      </p:nvGrpSpPr>
      <p:grpSpPr>
        <a:xfrm>
          <a:off x="0" y="0"/>
          <a:ext cx="0" cy="0"/>
          <a:chOff x="0" y="0"/>
          <a:chExt cx="0" cy="0"/>
        </a:xfrm>
      </p:grpSpPr>
      <p:sp>
        <p:nvSpPr>
          <p:cNvPr id="5" name="Espace réservé pour une image  4"/>
          <p:cNvSpPr>
            <a:spLocks noGrp="1"/>
          </p:cNvSpPr>
          <p:nvPr>
            <p:ph type="pic" sz="quarter" idx="15"/>
          </p:nvPr>
        </p:nvSpPr>
        <p:spPr>
          <a:xfrm>
            <a:off x="6427674" y="306066"/>
            <a:ext cx="11571551" cy="7635820"/>
          </a:xfrm>
        </p:spPr>
        <p:txBody>
          <a:bodyPr/>
          <a:lstStyle/>
          <a:p>
            <a:endParaRPr lang="fr-FR"/>
          </a:p>
        </p:txBody>
      </p:sp>
      <p:sp>
        <p:nvSpPr>
          <p:cNvPr id="3" name="Espace réservé du contenu 2"/>
          <p:cNvSpPr>
            <a:spLocks noGrp="1"/>
          </p:cNvSpPr>
          <p:nvPr>
            <p:ph idx="1" hasCustomPrompt="1"/>
          </p:nvPr>
        </p:nvSpPr>
        <p:spPr>
          <a:xfrm>
            <a:off x="1219280" y="9163050"/>
            <a:ext cx="21947029" cy="3090696"/>
          </a:xfrm>
          <a:noFill/>
        </p:spPr>
        <p:txBody>
          <a:bodyPr>
            <a:normAutofit/>
          </a:bodyPr>
          <a:lstStyle>
            <a:lvl1pPr marL="0" indent="0" algn="just">
              <a:lnSpc>
                <a:spcPct val="150000"/>
              </a:lnSpc>
              <a:buFont typeface="Arial" pitchFamily="34" charset="0"/>
              <a:buNone/>
              <a:defRPr sz="2800">
                <a:solidFill>
                  <a:srgbClr val="3B3B3B"/>
                </a:solidFill>
                <a:latin typeface="Roboto" pitchFamily="2" charset="0"/>
                <a:ea typeface="Roboto" pitchFamily="2" charset="0"/>
              </a:defRPr>
            </a:lvl1pPr>
            <a:lvl2pPr marL="0" indent="0" algn="l">
              <a:buNone/>
              <a:defRPr sz="3000">
                <a:solidFill>
                  <a:srgbClr val="3B3B3B"/>
                </a:solidFill>
              </a:defRPr>
            </a:lvl2pPr>
            <a:lvl3pPr marL="0" indent="0" algn="l">
              <a:buNone/>
              <a:defRPr>
                <a:solidFill>
                  <a:srgbClr val="3B3B3B"/>
                </a:solidFill>
              </a:defRPr>
            </a:lvl3pPr>
            <a:lvl4pPr marL="0" indent="0" algn="l">
              <a:buNone/>
              <a:defRPr>
                <a:solidFill>
                  <a:srgbClr val="3B3B3B"/>
                </a:solidFill>
              </a:defRPr>
            </a:lvl4pPr>
            <a:lvl5pPr marL="0" indent="0" algn="l">
              <a:buNone/>
              <a:defRPr>
                <a:solidFill>
                  <a:srgbClr val="3B3B3B"/>
                </a:solidFill>
              </a:defRPr>
            </a:lvl5pPr>
          </a:lstStyle>
          <a:p>
            <a:pPr lvl="0"/>
            <a:r>
              <a:rPr lang="fr-FR" dirty="0"/>
              <a:t>Cliquez pour modifier les styles du texte du masque</a:t>
            </a:r>
          </a:p>
          <a:p>
            <a:pPr lvl="0"/>
            <a:endParaRPr lang="fr-FR" dirty="0"/>
          </a:p>
          <a:p>
            <a:pPr lvl="0"/>
            <a:endParaRPr lang="fr-FR" dirty="0"/>
          </a:p>
        </p:txBody>
      </p:sp>
      <p:sp>
        <p:nvSpPr>
          <p:cNvPr id="8" name="Titre 1">
            <a:extLst>
              <a:ext uri="{FF2B5EF4-FFF2-40B4-BE49-F238E27FC236}">
                <a16:creationId xmlns:a16="http://schemas.microsoft.com/office/drawing/2014/main" id="{77242302-6ADF-4DF4-8EC0-1935895D5F46}"/>
              </a:ext>
            </a:extLst>
          </p:cNvPr>
          <p:cNvSpPr>
            <a:spLocks noGrp="1"/>
          </p:cNvSpPr>
          <p:nvPr>
            <p:ph type="title" hasCustomPrompt="1"/>
          </p:nvPr>
        </p:nvSpPr>
        <p:spPr>
          <a:xfrm>
            <a:off x="959546" y="162051"/>
            <a:ext cx="21947029" cy="1301792"/>
          </a:xfrm>
        </p:spPr>
        <p:txBody>
          <a:bodyPr/>
          <a:lstStyle>
            <a:lvl1pPr algn="l">
              <a:defRPr sz="4800" b="1" cap="all" baseline="0">
                <a:solidFill>
                  <a:schemeClr val="accent1"/>
                </a:solidFill>
              </a:defRPr>
            </a:lvl1pPr>
          </a:lstStyle>
          <a:p>
            <a:r>
              <a:rPr lang="fr-FR" dirty="0"/>
              <a:t>MODIFIEZ LE STYLE DU TITRE</a:t>
            </a:r>
          </a:p>
        </p:txBody>
      </p:sp>
      <p:cxnSp>
        <p:nvCxnSpPr>
          <p:cNvPr id="9" name="Connecteur droit 13">
            <a:extLst>
              <a:ext uri="{FF2B5EF4-FFF2-40B4-BE49-F238E27FC236}">
                <a16:creationId xmlns:a16="http://schemas.microsoft.com/office/drawing/2014/main" id="{6B76DAD0-A6D4-428B-87D7-18817FBAA403}"/>
              </a:ext>
            </a:extLst>
          </p:cNvPr>
          <p:cNvCxnSpPr/>
          <p:nvPr userDrawn="1"/>
        </p:nvCxnSpPr>
        <p:spPr>
          <a:xfrm flipH="1">
            <a:off x="1219280" y="1476641"/>
            <a:ext cx="1399719"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Espace réservé du numéro de diapositive 11">
            <a:extLst>
              <a:ext uri="{FF2B5EF4-FFF2-40B4-BE49-F238E27FC236}">
                <a16:creationId xmlns:a16="http://schemas.microsoft.com/office/drawing/2014/main" id="{ED585A26-3FFD-4260-B35D-8B8AFCB269FA}"/>
              </a:ext>
            </a:extLst>
          </p:cNvPr>
          <p:cNvSpPr>
            <a:spLocks noGrp="1"/>
          </p:cNvSpPr>
          <p:nvPr>
            <p:ph type="sldNum" sz="quarter" idx="12"/>
          </p:nvPr>
        </p:nvSpPr>
        <p:spPr>
          <a:xfrm>
            <a:off x="22345922" y="13107938"/>
            <a:ext cx="892395" cy="447600"/>
          </a:xfrm>
        </p:spPr>
        <p:txBody>
          <a:bodyPr/>
          <a:lstStyle/>
          <a:p>
            <a:fld id="{CF4668DC-857F-487D-BFFA-8C0CA5037977}" type="slidenum">
              <a:rPr lang="fr-BE" smtClean="0"/>
              <a:pPr/>
              <a:t>‹#›</a:t>
            </a:fld>
            <a:endParaRPr lang="fr-BE" dirty="0"/>
          </a:p>
        </p:txBody>
      </p:sp>
    </p:spTree>
    <p:extLst>
      <p:ext uri="{BB962C8B-B14F-4D97-AF65-F5344CB8AC3E}">
        <p14:creationId xmlns:p14="http://schemas.microsoft.com/office/powerpoint/2010/main" val="3158988904"/>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ocial Media">
    <p:spTree>
      <p:nvGrpSpPr>
        <p:cNvPr id="1" name=""/>
        <p:cNvGrpSpPr/>
        <p:nvPr/>
      </p:nvGrpSpPr>
      <p:grpSpPr>
        <a:xfrm>
          <a:off x="0" y="0"/>
          <a:ext cx="0" cy="0"/>
          <a:chOff x="0" y="0"/>
          <a:chExt cx="0" cy="0"/>
        </a:xfrm>
      </p:grpSpPr>
      <p:sp>
        <p:nvSpPr>
          <p:cNvPr id="6" name="Espace réservé pour une image  5"/>
          <p:cNvSpPr>
            <a:spLocks noGrp="1"/>
          </p:cNvSpPr>
          <p:nvPr>
            <p:ph type="pic" sz="quarter" idx="15"/>
          </p:nvPr>
        </p:nvSpPr>
        <p:spPr>
          <a:xfrm>
            <a:off x="13443376" y="4861121"/>
            <a:ext cx="10942212" cy="8102801"/>
          </a:xfrm>
        </p:spPr>
        <p:txBody>
          <a:bodyPr/>
          <a:lstStyle/>
          <a:p>
            <a:endParaRPr lang="fr-FR"/>
          </a:p>
        </p:txBody>
      </p:sp>
      <p:sp>
        <p:nvSpPr>
          <p:cNvPr id="3" name="Espace réservé du contenu 2"/>
          <p:cNvSpPr>
            <a:spLocks noGrp="1"/>
          </p:cNvSpPr>
          <p:nvPr>
            <p:ph idx="1" hasCustomPrompt="1"/>
          </p:nvPr>
        </p:nvSpPr>
        <p:spPr>
          <a:xfrm>
            <a:off x="1219281" y="9163050"/>
            <a:ext cx="10972720" cy="3090696"/>
          </a:xfrm>
          <a:noFill/>
        </p:spPr>
        <p:txBody>
          <a:bodyPr>
            <a:normAutofit/>
          </a:bodyPr>
          <a:lstStyle>
            <a:lvl1pPr marL="0" indent="0" algn="just">
              <a:lnSpc>
                <a:spcPct val="150000"/>
              </a:lnSpc>
              <a:buFont typeface="Arial" pitchFamily="34" charset="0"/>
              <a:buNone/>
              <a:defRPr sz="2800">
                <a:solidFill>
                  <a:srgbClr val="3B3B3B"/>
                </a:solidFill>
                <a:latin typeface="Roboto" pitchFamily="2" charset="0"/>
                <a:ea typeface="Roboto" pitchFamily="2" charset="0"/>
              </a:defRPr>
            </a:lvl1pPr>
            <a:lvl2pPr marL="0" indent="0" algn="l">
              <a:buNone/>
              <a:defRPr sz="3000">
                <a:solidFill>
                  <a:srgbClr val="3B3B3B"/>
                </a:solidFill>
              </a:defRPr>
            </a:lvl2pPr>
            <a:lvl3pPr marL="0" indent="0" algn="l">
              <a:buNone/>
              <a:defRPr>
                <a:solidFill>
                  <a:srgbClr val="3B3B3B"/>
                </a:solidFill>
              </a:defRPr>
            </a:lvl3pPr>
            <a:lvl4pPr marL="0" indent="0" algn="l">
              <a:buNone/>
              <a:defRPr>
                <a:solidFill>
                  <a:srgbClr val="3B3B3B"/>
                </a:solidFill>
              </a:defRPr>
            </a:lvl4pPr>
            <a:lvl5pPr marL="0" indent="0" algn="l">
              <a:buNone/>
              <a:defRPr>
                <a:solidFill>
                  <a:srgbClr val="3B3B3B"/>
                </a:solidFill>
              </a:defRPr>
            </a:lvl5pPr>
          </a:lstStyle>
          <a:p>
            <a:pPr lvl="0"/>
            <a:r>
              <a:rPr lang="fr-FR" dirty="0"/>
              <a:t>Cliquez pour modifier les styles du texte du masque</a:t>
            </a:r>
          </a:p>
          <a:p>
            <a:pPr lvl="0"/>
            <a:endParaRPr lang="fr-FR" dirty="0"/>
          </a:p>
          <a:p>
            <a:pPr lvl="0"/>
            <a:endParaRPr lang="fr-FR" dirty="0"/>
          </a:p>
        </p:txBody>
      </p:sp>
      <p:sp>
        <p:nvSpPr>
          <p:cNvPr id="8" name="Titre 1">
            <a:extLst>
              <a:ext uri="{FF2B5EF4-FFF2-40B4-BE49-F238E27FC236}">
                <a16:creationId xmlns:a16="http://schemas.microsoft.com/office/drawing/2014/main" id="{0ECD1CA0-C1A5-40E5-A74B-5E602025CEF8}"/>
              </a:ext>
            </a:extLst>
          </p:cNvPr>
          <p:cNvSpPr>
            <a:spLocks noGrp="1"/>
          </p:cNvSpPr>
          <p:nvPr>
            <p:ph type="title" hasCustomPrompt="1"/>
          </p:nvPr>
        </p:nvSpPr>
        <p:spPr>
          <a:xfrm>
            <a:off x="959546" y="162051"/>
            <a:ext cx="21947029" cy="1301792"/>
          </a:xfrm>
        </p:spPr>
        <p:txBody>
          <a:bodyPr/>
          <a:lstStyle>
            <a:lvl1pPr algn="l">
              <a:defRPr sz="4800" b="1" cap="all" baseline="0">
                <a:solidFill>
                  <a:schemeClr val="accent1"/>
                </a:solidFill>
              </a:defRPr>
            </a:lvl1pPr>
          </a:lstStyle>
          <a:p>
            <a:r>
              <a:rPr lang="fr-FR" dirty="0"/>
              <a:t>MODIFIEZ LE STYLE DU TITRE</a:t>
            </a:r>
          </a:p>
        </p:txBody>
      </p:sp>
      <p:cxnSp>
        <p:nvCxnSpPr>
          <p:cNvPr id="9" name="Connecteur droit 13">
            <a:extLst>
              <a:ext uri="{FF2B5EF4-FFF2-40B4-BE49-F238E27FC236}">
                <a16:creationId xmlns:a16="http://schemas.microsoft.com/office/drawing/2014/main" id="{72512434-899C-4572-987B-E3723B3C70DE}"/>
              </a:ext>
            </a:extLst>
          </p:cNvPr>
          <p:cNvCxnSpPr/>
          <p:nvPr userDrawn="1"/>
        </p:nvCxnSpPr>
        <p:spPr>
          <a:xfrm flipH="1">
            <a:off x="1219280" y="1476641"/>
            <a:ext cx="1399719"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Espace réservé du numéro de diapositive 11">
            <a:extLst>
              <a:ext uri="{FF2B5EF4-FFF2-40B4-BE49-F238E27FC236}">
                <a16:creationId xmlns:a16="http://schemas.microsoft.com/office/drawing/2014/main" id="{F21347C7-4E7E-4365-93C6-BFF955B7D3F8}"/>
              </a:ext>
            </a:extLst>
          </p:cNvPr>
          <p:cNvSpPr>
            <a:spLocks noGrp="1"/>
          </p:cNvSpPr>
          <p:nvPr>
            <p:ph type="sldNum" sz="quarter" idx="12"/>
          </p:nvPr>
        </p:nvSpPr>
        <p:spPr>
          <a:xfrm>
            <a:off x="22345922" y="13107938"/>
            <a:ext cx="892395" cy="447600"/>
          </a:xfrm>
        </p:spPr>
        <p:txBody>
          <a:bodyPr/>
          <a:lstStyle/>
          <a:p>
            <a:fld id="{CF4668DC-857F-487D-BFFA-8C0CA5037977}" type="slidenum">
              <a:rPr lang="fr-BE" smtClean="0"/>
              <a:pPr/>
              <a:t>‹#›</a:t>
            </a:fld>
            <a:endParaRPr lang="fr-BE" dirty="0"/>
          </a:p>
        </p:txBody>
      </p:sp>
    </p:spTree>
    <p:extLst>
      <p:ext uri="{BB962C8B-B14F-4D97-AF65-F5344CB8AC3E}">
        <p14:creationId xmlns:p14="http://schemas.microsoft.com/office/powerpoint/2010/main" val="1754831737"/>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bservation">
    <p:spTree>
      <p:nvGrpSpPr>
        <p:cNvPr id="1" name=""/>
        <p:cNvGrpSpPr/>
        <p:nvPr/>
      </p:nvGrpSpPr>
      <p:grpSpPr>
        <a:xfrm>
          <a:off x="0" y="0"/>
          <a:ext cx="0" cy="0"/>
          <a:chOff x="0" y="0"/>
          <a:chExt cx="0" cy="0"/>
        </a:xfrm>
      </p:grpSpPr>
      <p:sp>
        <p:nvSpPr>
          <p:cNvPr id="6" name="Espace réservé pour une image  5"/>
          <p:cNvSpPr>
            <a:spLocks noGrp="1"/>
          </p:cNvSpPr>
          <p:nvPr>
            <p:ph type="pic" sz="quarter" idx="15"/>
          </p:nvPr>
        </p:nvSpPr>
        <p:spPr>
          <a:xfrm>
            <a:off x="13273088" y="306388"/>
            <a:ext cx="11112499" cy="10728325"/>
          </a:xfrm>
        </p:spPr>
        <p:txBody>
          <a:bodyPr/>
          <a:lstStyle/>
          <a:p>
            <a:endParaRPr lang="fr-FR"/>
          </a:p>
        </p:txBody>
      </p:sp>
      <p:sp>
        <p:nvSpPr>
          <p:cNvPr id="3" name="Espace réservé du contenu 2"/>
          <p:cNvSpPr>
            <a:spLocks noGrp="1"/>
          </p:cNvSpPr>
          <p:nvPr>
            <p:ph idx="1" hasCustomPrompt="1"/>
          </p:nvPr>
        </p:nvSpPr>
        <p:spPr>
          <a:xfrm>
            <a:off x="1219280" y="9163050"/>
            <a:ext cx="21947029" cy="3090696"/>
          </a:xfrm>
          <a:noFill/>
        </p:spPr>
        <p:txBody>
          <a:bodyPr>
            <a:normAutofit/>
          </a:bodyPr>
          <a:lstStyle>
            <a:lvl1pPr marL="0" indent="0" algn="just">
              <a:lnSpc>
                <a:spcPct val="150000"/>
              </a:lnSpc>
              <a:buFont typeface="Arial" pitchFamily="34" charset="0"/>
              <a:buNone/>
              <a:defRPr sz="2800">
                <a:solidFill>
                  <a:srgbClr val="3B3B3B"/>
                </a:solidFill>
                <a:latin typeface="Roboto" pitchFamily="2" charset="0"/>
                <a:ea typeface="Roboto" pitchFamily="2" charset="0"/>
              </a:defRPr>
            </a:lvl1pPr>
            <a:lvl2pPr marL="0" indent="0" algn="l">
              <a:buNone/>
              <a:defRPr sz="3000">
                <a:solidFill>
                  <a:srgbClr val="3B3B3B"/>
                </a:solidFill>
              </a:defRPr>
            </a:lvl2pPr>
            <a:lvl3pPr marL="0" indent="0" algn="l">
              <a:buNone/>
              <a:defRPr>
                <a:solidFill>
                  <a:srgbClr val="3B3B3B"/>
                </a:solidFill>
              </a:defRPr>
            </a:lvl3pPr>
            <a:lvl4pPr marL="0" indent="0" algn="l">
              <a:buNone/>
              <a:defRPr>
                <a:solidFill>
                  <a:srgbClr val="3B3B3B"/>
                </a:solidFill>
              </a:defRPr>
            </a:lvl4pPr>
            <a:lvl5pPr marL="0" indent="0" algn="l">
              <a:buNone/>
              <a:defRPr>
                <a:solidFill>
                  <a:srgbClr val="3B3B3B"/>
                </a:solidFill>
              </a:defRPr>
            </a:lvl5pPr>
          </a:lstStyle>
          <a:p>
            <a:pPr lvl="0"/>
            <a:r>
              <a:rPr lang="fr-FR" dirty="0"/>
              <a:t>Cliquez pour modifier les styles du texte du masque</a:t>
            </a:r>
          </a:p>
          <a:p>
            <a:pPr lvl="0"/>
            <a:endParaRPr lang="fr-FR" dirty="0"/>
          </a:p>
          <a:p>
            <a:pPr lvl="0"/>
            <a:endParaRPr lang="fr-FR" dirty="0"/>
          </a:p>
        </p:txBody>
      </p:sp>
      <p:sp>
        <p:nvSpPr>
          <p:cNvPr id="8" name="Titre 1">
            <a:extLst>
              <a:ext uri="{FF2B5EF4-FFF2-40B4-BE49-F238E27FC236}">
                <a16:creationId xmlns:a16="http://schemas.microsoft.com/office/drawing/2014/main" id="{9088B7EA-368B-4A95-B376-43C11567AB77}"/>
              </a:ext>
            </a:extLst>
          </p:cNvPr>
          <p:cNvSpPr>
            <a:spLocks noGrp="1"/>
          </p:cNvSpPr>
          <p:nvPr>
            <p:ph type="title" hasCustomPrompt="1"/>
          </p:nvPr>
        </p:nvSpPr>
        <p:spPr>
          <a:xfrm>
            <a:off x="959546" y="162051"/>
            <a:ext cx="21947029" cy="1301792"/>
          </a:xfrm>
        </p:spPr>
        <p:txBody>
          <a:bodyPr/>
          <a:lstStyle>
            <a:lvl1pPr algn="l">
              <a:defRPr sz="4800" b="1" cap="all" baseline="0">
                <a:solidFill>
                  <a:schemeClr val="accent1"/>
                </a:solidFill>
              </a:defRPr>
            </a:lvl1pPr>
          </a:lstStyle>
          <a:p>
            <a:r>
              <a:rPr lang="fr-FR" dirty="0"/>
              <a:t>MODIFIEZ LE STYLE DU TITRE</a:t>
            </a:r>
          </a:p>
        </p:txBody>
      </p:sp>
      <p:cxnSp>
        <p:nvCxnSpPr>
          <p:cNvPr id="9" name="Connecteur droit 13">
            <a:extLst>
              <a:ext uri="{FF2B5EF4-FFF2-40B4-BE49-F238E27FC236}">
                <a16:creationId xmlns:a16="http://schemas.microsoft.com/office/drawing/2014/main" id="{BFBD1A16-8B0F-441F-956A-A8E450ADDA91}"/>
              </a:ext>
            </a:extLst>
          </p:cNvPr>
          <p:cNvCxnSpPr/>
          <p:nvPr userDrawn="1"/>
        </p:nvCxnSpPr>
        <p:spPr>
          <a:xfrm flipH="1">
            <a:off x="1219280" y="1476641"/>
            <a:ext cx="1399719"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Espace réservé du numéro de diapositive 11">
            <a:extLst>
              <a:ext uri="{FF2B5EF4-FFF2-40B4-BE49-F238E27FC236}">
                <a16:creationId xmlns:a16="http://schemas.microsoft.com/office/drawing/2014/main" id="{6C52E4F0-216A-4021-891F-672F6BE3B561}"/>
              </a:ext>
            </a:extLst>
          </p:cNvPr>
          <p:cNvSpPr>
            <a:spLocks noGrp="1"/>
          </p:cNvSpPr>
          <p:nvPr>
            <p:ph type="sldNum" sz="quarter" idx="12"/>
          </p:nvPr>
        </p:nvSpPr>
        <p:spPr>
          <a:xfrm>
            <a:off x="22345922" y="13107938"/>
            <a:ext cx="892395" cy="447600"/>
          </a:xfrm>
        </p:spPr>
        <p:txBody>
          <a:bodyPr/>
          <a:lstStyle/>
          <a:p>
            <a:fld id="{CF4668DC-857F-487D-BFFA-8C0CA5037977}" type="slidenum">
              <a:rPr lang="fr-BE" smtClean="0"/>
              <a:pPr/>
              <a:t>‹#›</a:t>
            </a:fld>
            <a:endParaRPr lang="fr-BE" dirty="0"/>
          </a:p>
        </p:txBody>
      </p:sp>
    </p:spTree>
    <p:extLst>
      <p:ext uri="{BB962C8B-B14F-4D97-AF65-F5344CB8AC3E}">
        <p14:creationId xmlns:p14="http://schemas.microsoft.com/office/powerpoint/2010/main" val="4030696939"/>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rofile Facts">
    <p:spTree>
      <p:nvGrpSpPr>
        <p:cNvPr id="1" name=""/>
        <p:cNvGrpSpPr/>
        <p:nvPr/>
      </p:nvGrpSpPr>
      <p:grpSpPr>
        <a:xfrm>
          <a:off x="0" y="0"/>
          <a:ext cx="0" cy="0"/>
          <a:chOff x="0" y="0"/>
          <a:chExt cx="0" cy="0"/>
        </a:xfrm>
      </p:grpSpPr>
      <p:sp>
        <p:nvSpPr>
          <p:cNvPr id="5" name="Espace réservé pour une image  4"/>
          <p:cNvSpPr>
            <a:spLocks noGrp="1"/>
          </p:cNvSpPr>
          <p:nvPr>
            <p:ph type="pic" sz="quarter" idx="15"/>
          </p:nvPr>
        </p:nvSpPr>
        <p:spPr>
          <a:xfrm>
            <a:off x="3921325" y="2580522"/>
            <a:ext cx="8159572" cy="8161485"/>
          </a:xfrm>
          <a:prstGeom prst="ellipse">
            <a:avLst/>
          </a:prstGeom>
        </p:spPr>
        <p:txBody>
          <a:bodyPr/>
          <a:lstStyle/>
          <a:p>
            <a:endParaRPr lang="fr-FR"/>
          </a:p>
        </p:txBody>
      </p:sp>
      <p:sp>
        <p:nvSpPr>
          <p:cNvPr id="6" name="Titre 1">
            <a:extLst>
              <a:ext uri="{FF2B5EF4-FFF2-40B4-BE49-F238E27FC236}">
                <a16:creationId xmlns:a16="http://schemas.microsoft.com/office/drawing/2014/main" id="{0DA70062-FE57-430B-ACA7-D650BE17FDBE}"/>
              </a:ext>
            </a:extLst>
          </p:cNvPr>
          <p:cNvSpPr>
            <a:spLocks noGrp="1"/>
          </p:cNvSpPr>
          <p:nvPr>
            <p:ph type="title" hasCustomPrompt="1"/>
          </p:nvPr>
        </p:nvSpPr>
        <p:spPr>
          <a:xfrm>
            <a:off x="959546" y="162051"/>
            <a:ext cx="21947029" cy="1301792"/>
          </a:xfrm>
        </p:spPr>
        <p:txBody>
          <a:bodyPr/>
          <a:lstStyle>
            <a:lvl1pPr algn="l">
              <a:defRPr sz="4800" b="1" cap="all" baseline="0">
                <a:solidFill>
                  <a:schemeClr val="accent1"/>
                </a:solidFill>
              </a:defRPr>
            </a:lvl1pPr>
          </a:lstStyle>
          <a:p>
            <a:r>
              <a:rPr lang="fr-FR" dirty="0"/>
              <a:t>MODIFIEZ LE STYLE DU TITRE</a:t>
            </a:r>
          </a:p>
        </p:txBody>
      </p:sp>
      <p:cxnSp>
        <p:nvCxnSpPr>
          <p:cNvPr id="8" name="Connecteur droit 13">
            <a:extLst>
              <a:ext uri="{FF2B5EF4-FFF2-40B4-BE49-F238E27FC236}">
                <a16:creationId xmlns:a16="http://schemas.microsoft.com/office/drawing/2014/main" id="{A1EBADB7-BF39-4B69-B211-37DE2D8864FA}"/>
              </a:ext>
            </a:extLst>
          </p:cNvPr>
          <p:cNvCxnSpPr/>
          <p:nvPr userDrawn="1"/>
        </p:nvCxnSpPr>
        <p:spPr>
          <a:xfrm flipH="1">
            <a:off x="1219280" y="1476641"/>
            <a:ext cx="1399719"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Espace réservé du numéro de diapositive 11">
            <a:extLst>
              <a:ext uri="{FF2B5EF4-FFF2-40B4-BE49-F238E27FC236}">
                <a16:creationId xmlns:a16="http://schemas.microsoft.com/office/drawing/2014/main" id="{A429664F-A7FF-4312-ADA6-BF34796D6E39}"/>
              </a:ext>
            </a:extLst>
          </p:cNvPr>
          <p:cNvSpPr>
            <a:spLocks noGrp="1"/>
          </p:cNvSpPr>
          <p:nvPr>
            <p:ph type="sldNum" sz="quarter" idx="12"/>
          </p:nvPr>
        </p:nvSpPr>
        <p:spPr>
          <a:xfrm>
            <a:off x="22345922" y="13107938"/>
            <a:ext cx="892395" cy="447600"/>
          </a:xfrm>
        </p:spPr>
        <p:txBody>
          <a:bodyPr/>
          <a:lstStyle/>
          <a:p>
            <a:fld id="{CF4668DC-857F-487D-BFFA-8C0CA5037977}" type="slidenum">
              <a:rPr lang="fr-BE" smtClean="0"/>
              <a:pPr/>
              <a:t>‹#›</a:t>
            </a:fld>
            <a:endParaRPr lang="fr-BE" dirty="0"/>
          </a:p>
        </p:txBody>
      </p:sp>
    </p:spTree>
    <p:extLst>
      <p:ext uri="{BB962C8B-B14F-4D97-AF65-F5344CB8AC3E}">
        <p14:creationId xmlns:p14="http://schemas.microsoft.com/office/powerpoint/2010/main" val="2834012521"/>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gital Marketing">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1219280" y="9163050"/>
            <a:ext cx="21947029" cy="3090696"/>
          </a:xfrm>
          <a:noFill/>
        </p:spPr>
        <p:txBody>
          <a:bodyPr>
            <a:normAutofit/>
          </a:bodyPr>
          <a:lstStyle>
            <a:lvl1pPr marL="0" indent="0" algn="just">
              <a:lnSpc>
                <a:spcPct val="150000"/>
              </a:lnSpc>
              <a:buFont typeface="Arial" pitchFamily="34" charset="0"/>
              <a:buNone/>
              <a:defRPr sz="2800">
                <a:solidFill>
                  <a:srgbClr val="3B3B3B"/>
                </a:solidFill>
                <a:latin typeface="Roboto" pitchFamily="2" charset="0"/>
                <a:ea typeface="Roboto" pitchFamily="2" charset="0"/>
              </a:defRPr>
            </a:lvl1pPr>
            <a:lvl2pPr marL="0" indent="0" algn="l">
              <a:buNone/>
              <a:defRPr sz="3000">
                <a:solidFill>
                  <a:srgbClr val="3B3B3B"/>
                </a:solidFill>
              </a:defRPr>
            </a:lvl2pPr>
            <a:lvl3pPr marL="0" indent="0" algn="l">
              <a:buNone/>
              <a:defRPr>
                <a:solidFill>
                  <a:srgbClr val="3B3B3B"/>
                </a:solidFill>
              </a:defRPr>
            </a:lvl3pPr>
            <a:lvl4pPr marL="0" indent="0" algn="l">
              <a:buNone/>
              <a:defRPr>
                <a:solidFill>
                  <a:srgbClr val="3B3B3B"/>
                </a:solidFill>
              </a:defRPr>
            </a:lvl4pPr>
            <a:lvl5pPr marL="0" indent="0" algn="l">
              <a:buNone/>
              <a:defRPr>
                <a:solidFill>
                  <a:srgbClr val="3B3B3B"/>
                </a:solidFill>
              </a:defRPr>
            </a:lvl5pPr>
          </a:lstStyle>
          <a:p>
            <a:pPr lvl="0"/>
            <a:r>
              <a:rPr lang="fr-FR" dirty="0"/>
              <a:t>Cliquez pour modifier les styles du texte du masque</a:t>
            </a:r>
          </a:p>
          <a:p>
            <a:pPr lvl="0"/>
            <a:endParaRPr lang="fr-FR" dirty="0"/>
          </a:p>
          <a:p>
            <a:pPr lvl="0"/>
            <a:endParaRPr lang="fr-FR" dirty="0"/>
          </a:p>
        </p:txBody>
      </p:sp>
      <p:sp>
        <p:nvSpPr>
          <p:cNvPr id="7" name="Titre 1"/>
          <p:cNvSpPr>
            <a:spLocks noGrp="1"/>
          </p:cNvSpPr>
          <p:nvPr>
            <p:ph type="title" hasCustomPrompt="1"/>
          </p:nvPr>
        </p:nvSpPr>
        <p:spPr>
          <a:xfrm>
            <a:off x="1219280" y="306066"/>
            <a:ext cx="21947029" cy="1365411"/>
          </a:xfrm>
        </p:spPr>
        <p:txBody>
          <a:bodyPr/>
          <a:lstStyle>
            <a:lvl1pPr algn="ctr">
              <a:defRPr sz="6000" cap="all" baseline="0">
                <a:solidFill>
                  <a:schemeClr val="accent1"/>
                </a:solidFill>
              </a:defRPr>
            </a:lvl1pPr>
          </a:lstStyle>
          <a:p>
            <a:r>
              <a:rPr lang="fr-FR" dirty="0"/>
              <a:t>MODIFIEZ LE STYLE DU TITRE</a:t>
            </a:r>
          </a:p>
        </p:txBody>
      </p:sp>
      <p:sp>
        <p:nvSpPr>
          <p:cNvPr id="4" name="Espace réservé du texte 3"/>
          <p:cNvSpPr>
            <a:spLocks noGrp="1"/>
          </p:cNvSpPr>
          <p:nvPr>
            <p:ph type="body" sz="quarter" idx="14"/>
          </p:nvPr>
        </p:nvSpPr>
        <p:spPr>
          <a:xfrm>
            <a:off x="1219279" y="1314177"/>
            <a:ext cx="21947030" cy="746265"/>
          </a:xfrm>
        </p:spPr>
        <p:txBody>
          <a:bodyPr>
            <a:noAutofit/>
          </a:bodyPr>
          <a:lstStyle>
            <a:lvl1pPr marL="0" indent="0" algn="ctr">
              <a:buFontTx/>
              <a:buNone/>
              <a:defRPr sz="3600">
                <a:solidFill>
                  <a:schemeClr val="tx2"/>
                </a:solidFill>
              </a:defRPr>
            </a:lvl1pPr>
            <a:lvl2pPr marL="0" indent="0">
              <a:buFontTx/>
              <a:buNone/>
              <a:defRPr/>
            </a:lvl2pPr>
            <a:lvl3pPr marL="0" indent="0">
              <a:buFontTx/>
              <a:buNone/>
              <a:defRPr/>
            </a:lvl3pPr>
            <a:lvl4pPr marL="0" indent="0">
              <a:buFontTx/>
              <a:buNone/>
              <a:defRPr/>
            </a:lvl4pPr>
            <a:lvl5pPr marL="0" indent="0">
              <a:buFontTx/>
              <a:buNone/>
              <a:defRPr/>
            </a:lvl5pPr>
          </a:lstStyle>
          <a:p>
            <a:pPr lvl="0"/>
            <a:r>
              <a:rPr lang="fr-FR" dirty="0"/>
              <a:t>Modifiez les styles du texte du masque</a:t>
            </a:r>
          </a:p>
        </p:txBody>
      </p:sp>
      <p:cxnSp>
        <p:nvCxnSpPr>
          <p:cNvPr id="14" name="Connecteur droit 13"/>
          <p:cNvCxnSpPr/>
          <p:nvPr userDrawn="1"/>
        </p:nvCxnSpPr>
        <p:spPr>
          <a:xfrm flipH="1">
            <a:off x="11492935" y="2178274"/>
            <a:ext cx="1399719"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Espace réservé pour une image  4"/>
          <p:cNvSpPr>
            <a:spLocks noGrp="1"/>
          </p:cNvSpPr>
          <p:nvPr>
            <p:ph type="pic" sz="quarter" idx="15"/>
          </p:nvPr>
        </p:nvSpPr>
        <p:spPr>
          <a:xfrm>
            <a:off x="12746997" y="3959275"/>
            <a:ext cx="6502401" cy="4175384"/>
          </a:xfrm>
        </p:spPr>
        <p:txBody>
          <a:bodyPr/>
          <a:lstStyle/>
          <a:p>
            <a:endParaRPr lang="fr-FR"/>
          </a:p>
        </p:txBody>
      </p:sp>
      <p:sp>
        <p:nvSpPr>
          <p:cNvPr id="8" name="Espace réservé du numéro de diapositive 11">
            <a:extLst>
              <a:ext uri="{FF2B5EF4-FFF2-40B4-BE49-F238E27FC236}">
                <a16:creationId xmlns:a16="http://schemas.microsoft.com/office/drawing/2014/main" id="{3992A4E7-BF93-4BAB-AAF3-8DFDB1FB8726}"/>
              </a:ext>
            </a:extLst>
          </p:cNvPr>
          <p:cNvSpPr>
            <a:spLocks noGrp="1"/>
          </p:cNvSpPr>
          <p:nvPr>
            <p:ph type="sldNum" sz="quarter" idx="12"/>
          </p:nvPr>
        </p:nvSpPr>
        <p:spPr>
          <a:xfrm>
            <a:off x="22345922" y="13107938"/>
            <a:ext cx="892395" cy="447600"/>
          </a:xfrm>
        </p:spPr>
        <p:txBody>
          <a:bodyPr/>
          <a:lstStyle/>
          <a:p>
            <a:fld id="{CF4668DC-857F-487D-BFFA-8C0CA5037977}" type="slidenum">
              <a:rPr lang="fr-BE" smtClean="0"/>
              <a:pPr/>
              <a:t>‹#›</a:t>
            </a:fld>
            <a:endParaRPr lang="fr-BE" dirty="0"/>
          </a:p>
        </p:txBody>
      </p:sp>
    </p:spTree>
    <p:extLst>
      <p:ext uri="{BB962C8B-B14F-4D97-AF65-F5344CB8AC3E}">
        <p14:creationId xmlns:p14="http://schemas.microsoft.com/office/powerpoint/2010/main" val="1419978049"/>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creen Flow Chart">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1219280" y="9163050"/>
            <a:ext cx="21947029" cy="3090696"/>
          </a:xfrm>
          <a:noFill/>
        </p:spPr>
        <p:txBody>
          <a:bodyPr>
            <a:normAutofit/>
          </a:bodyPr>
          <a:lstStyle>
            <a:lvl1pPr marL="0" indent="0" algn="just">
              <a:lnSpc>
                <a:spcPct val="150000"/>
              </a:lnSpc>
              <a:buFont typeface="Arial" pitchFamily="34" charset="0"/>
              <a:buNone/>
              <a:defRPr sz="2800">
                <a:solidFill>
                  <a:srgbClr val="3B3B3B"/>
                </a:solidFill>
                <a:latin typeface="Roboto" pitchFamily="2" charset="0"/>
                <a:ea typeface="Roboto" pitchFamily="2" charset="0"/>
              </a:defRPr>
            </a:lvl1pPr>
            <a:lvl2pPr marL="0" indent="0" algn="l">
              <a:buNone/>
              <a:defRPr sz="3000">
                <a:solidFill>
                  <a:srgbClr val="3B3B3B"/>
                </a:solidFill>
              </a:defRPr>
            </a:lvl2pPr>
            <a:lvl3pPr marL="0" indent="0" algn="l">
              <a:buNone/>
              <a:defRPr>
                <a:solidFill>
                  <a:srgbClr val="3B3B3B"/>
                </a:solidFill>
              </a:defRPr>
            </a:lvl3pPr>
            <a:lvl4pPr marL="0" indent="0" algn="l">
              <a:buNone/>
              <a:defRPr>
                <a:solidFill>
                  <a:srgbClr val="3B3B3B"/>
                </a:solidFill>
              </a:defRPr>
            </a:lvl4pPr>
            <a:lvl5pPr marL="0" indent="0" algn="l">
              <a:buNone/>
              <a:defRPr>
                <a:solidFill>
                  <a:srgbClr val="3B3B3B"/>
                </a:solidFill>
              </a:defRPr>
            </a:lvl5pPr>
          </a:lstStyle>
          <a:p>
            <a:pPr lvl="0"/>
            <a:r>
              <a:rPr lang="fr-FR" dirty="0"/>
              <a:t>Cliquez pour modifier les styles du texte du masque</a:t>
            </a:r>
          </a:p>
          <a:p>
            <a:pPr lvl="0"/>
            <a:endParaRPr lang="fr-FR" dirty="0"/>
          </a:p>
          <a:p>
            <a:pPr lvl="0"/>
            <a:endParaRPr lang="fr-FR" dirty="0"/>
          </a:p>
        </p:txBody>
      </p:sp>
      <p:sp>
        <p:nvSpPr>
          <p:cNvPr id="7" name="Titre 1"/>
          <p:cNvSpPr>
            <a:spLocks noGrp="1"/>
          </p:cNvSpPr>
          <p:nvPr>
            <p:ph type="title" hasCustomPrompt="1"/>
          </p:nvPr>
        </p:nvSpPr>
        <p:spPr>
          <a:xfrm>
            <a:off x="1219280" y="306066"/>
            <a:ext cx="21947029" cy="1365411"/>
          </a:xfrm>
        </p:spPr>
        <p:txBody>
          <a:bodyPr/>
          <a:lstStyle>
            <a:lvl1pPr algn="ctr">
              <a:defRPr sz="6000" cap="all" baseline="0">
                <a:solidFill>
                  <a:schemeClr val="accent1"/>
                </a:solidFill>
              </a:defRPr>
            </a:lvl1pPr>
          </a:lstStyle>
          <a:p>
            <a:r>
              <a:rPr lang="fr-FR" dirty="0"/>
              <a:t>MODIFIEZ LE STYLE DU TITRE</a:t>
            </a:r>
          </a:p>
        </p:txBody>
      </p:sp>
      <p:sp>
        <p:nvSpPr>
          <p:cNvPr id="4" name="Espace réservé du texte 3"/>
          <p:cNvSpPr>
            <a:spLocks noGrp="1"/>
          </p:cNvSpPr>
          <p:nvPr>
            <p:ph type="body" sz="quarter" idx="14"/>
          </p:nvPr>
        </p:nvSpPr>
        <p:spPr>
          <a:xfrm>
            <a:off x="1219279" y="1314177"/>
            <a:ext cx="21947030" cy="746265"/>
          </a:xfrm>
        </p:spPr>
        <p:txBody>
          <a:bodyPr>
            <a:noAutofit/>
          </a:bodyPr>
          <a:lstStyle>
            <a:lvl1pPr marL="0" indent="0" algn="ctr">
              <a:buFontTx/>
              <a:buNone/>
              <a:defRPr sz="3600">
                <a:solidFill>
                  <a:schemeClr val="tx2"/>
                </a:solidFill>
              </a:defRPr>
            </a:lvl1pPr>
            <a:lvl2pPr marL="0" indent="0">
              <a:buFontTx/>
              <a:buNone/>
              <a:defRPr/>
            </a:lvl2pPr>
            <a:lvl3pPr marL="0" indent="0">
              <a:buFontTx/>
              <a:buNone/>
              <a:defRPr/>
            </a:lvl3pPr>
            <a:lvl4pPr marL="0" indent="0">
              <a:buFontTx/>
              <a:buNone/>
              <a:defRPr/>
            </a:lvl4pPr>
            <a:lvl5pPr marL="0" indent="0">
              <a:buFontTx/>
              <a:buNone/>
              <a:defRPr/>
            </a:lvl5pPr>
          </a:lstStyle>
          <a:p>
            <a:pPr lvl="0"/>
            <a:r>
              <a:rPr lang="fr-FR" dirty="0"/>
              <a:t>Modifiez les styles du texte du masque</a:t>
            </a:r>
          </a:p>
        </p:txBody>
      </p:sp>
      <p:cxnSp>
        <p:nvCxnSpPr>
          <p:cNvPr id="14" name="Connecteur droit 13"/>
          <p:cNvCxnSpPr/>
          <p:nvPr userDrawn="1"/>
        </p:nvCxnSpPr>
        <p:spPr>
          <a:xfrm flipH="1">
            <a:off x="11492935" y="2178274"/>
            <a:ext cx="1399719"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Espace réservé pour une image  4"/>
          <p:cNvSpPr>
            <a:spLocks noGrp="1"/>
          </p:cNvSpPr>
          <p:nvPr>
            <p:ph type="pic" sz="quarter" idx="15"/>
          </p:nvPr>
        </p:nvSpPr>
        <p:spPr>
          <a:xfrm>
            <a:off x="8367659" y="3402408"/>
            <a:ext cx="7632848" cy="4824537"/>
          </a:xfrm>
        </p:spPr>
        <p:txBody>
          <a:bodyPr/>
          <a:lstStyle/>
          <a:p>
            <a:endParaRPr lang="fr-FR"/>
          </a:p>
        </p:txBody>
      </p:sp>
      <p:sp>
        <p:nvSpPr>
          <p:cNvPr id="8" name="Espace réservé du numéro de diapositive 11">
            <a:extLst>
              <a:ext uri="{FF2B5EF4-FFF2-40B4-BE49-F238E27FC236}">
                <a16:creationId xmlns:a16="http://schemas.microsoft.com/office/drawing/2014/main" id="{F2015FEF-1F89-48F0-864E-9BA54D204825}"/>
              </a:ext>
            </a:extLst>
          </p:cNvPr>
          <p:cNvSpPr>
            <a:spLocks noGrp="1"/>
          </p:cNvSpPr>
          <p:nvPr>
            <p:ph type="sldNum" sz="quarter" idx="12"/>
          </p:nvPr>
        </p:nvSpPr>
        <p:spPr>
          <a:xfrm>
            <a:off x="22345922" y="13107938"/>
            <a:ext cx="892395" cy="447600"/>
          </a:xfrm>
        </p:spPr>
        <p:txBody>
          <a:bodyPr/>
          <a:lstStyle/>
          <a:p>
            <a:fld id="{CF4668DC-857F-487D-BFFA-8C0CA5037977}" type="slidenum">
              <a:rPr lang="fr-BE" smtClean="0"/>
              <a:pPr/>
              <a:t>‹#›</a:t>
            </a:fld>
            <a:endParaRPr lang="fr-BE" dirty="0"/>
          </a:p>
        </p:txBody>
      </p:sp>
    </p:spTree>
    <p:extLst>
      <p:ext uri="{BB962C8B-B14F-4D97-AF65-F5344CB8AC3E}">
        <p14:creationId xmlns:p14="http://schemas.microsoft.com/office/powerpoint/2010/main" val="2515357066"/>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creen Flow Chart 03">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1219280" y="9163050"/>
            <a:ext cx="21947029" cy="3090696"/>
          </a:xfrm>
          <a:noFill/>
        </p:spPr>
        <p:txBody>
          <a:bodyPr>
            <a:normAutofit/>
          </a:bodyPr>
          <a:lstStyle>
            <a:lvl1pPr marL="0" indent="0" algn="just">
              <a:lnSpc>
                <a:spcPct val="150000"/>
              </a:lnSpc>
              <a:buFont typeface="Arial" pitchFamily="34" charset="0"/>
              <a:buNone/>
              <a:defRPr sz="2800">
                <a:solidFill>
                  <a:srgbClr val="3B3B3B"/>
                </a:solidFill>
                <a:latin typeface="Roboto" pitchFamily="2" charset="0"/>
                <a:ea typeface="Roboto" pitchFamily="2" charset="0"/>
              </a:defRPr>
            </a:lvl1pPr>
            <a:lvl2pPr marL="0" indent="0" algn="l">
              <a:buNone/>
              <a:defRPr sz="3000">
                <a:solidFill>
                  <a:srgbClr val="3B3B3B"/>
                </a:solidFill>
              </a:defRPr>
            </a:lvl2pPr>
            <a:lvl3pPr marL="0" indent="0" algn="l">
              <a:buNone/>
              <a:defRPr>
                <a:solidFill>
                  <a:srgbClr val="3B3B3B"/>
                </a:solidFill>
              </a:defRPr>
            </a:lvl3pPr>
            <a:lvl4pPr marL="0" indent="0" algn="l">
              <a:buNone/>
              <a:defRPr>
                <a:solidFill>
                  <a:srgbClr val="3B3B3B"/>
                </a:solidFill>
              </a:defRPr>
            </a:lvl4pPr>
            <a:lvl5pPr marL="0" indent="0" algn="l">
              <a:buNone/>
              <a:defRPr>
                <a:solidFill>
                  <a:srgbClr val="3B3B3B"/>
                </a:solidFill>
              </a:defRPr>
            </a:lvl5pPr>
          </a:lstStyle>
          <a:p>
            <a:pPr lvl="0"/>
            <a:r>
              <a:rPr lang="fr-FR" dirty="0"/>
              <a:t>Cliquez pour modifier les styles du texte du masque</a:t>
            </a:r>
          </a:p>
          <a:p>
            <a:pPr lvl="0"/>
            <a:endParaRPr lang="fr-FR" dirty="0"/>
          </a:p>
          <a:p>
            <a:pPr lvl="0"/>
            <a:endParaRPr lang="fr-FR" dirty="0"/>
          </a:p>
        </p:txBody>
      </p:sp>
      <p:sp>
        <p:nvSpPr>
          <p:cNvPr id="7" name="Titre 1"/>
          <p:cNvSpPr>
            <a:spLocks noGrp="1"/>
          </p:cNvSpPr>
          <p:nvPr>
            <p:ph type="title" hasCustomPrompt="1"/>
          </p:nvPr>
        </p:nvSpPr>
        <p:spPr>
          <a:xfrm>
            <a:off x="1219280" y="306066"/>
            <a:ext cx="21947029" cy="1365411"/>
          </a:xfrm>
        </p:spPr>
        <p:txBody>
          <a:bodyPr/>
          <a:lstStyle>
            <a:lvl1pPr algn="ctr">
              <a:defRPr sz="6000" cap="all" baseline="0">
                <a:solidFill>
                  <a:schemeClr val="accent1"/>
                </a:solidFill>
              </a:defRPr>
            </a:lvl1pPr>
          </a:lstStyle>
          <a:p>
            <a:r>
              <a:rPr lang="fr-FR" dirty="0"/>
              <a:t>MODIFIEZ LE STYLE DU TITRE</a:t>
            </a:r>
          </a:p>
        </p:txBody>
      </p:sp>
      <p:sp>
        <p:nvSpPr>
          <p:cNvPr id="4" name="Espace réservé du texte 3"/>
          <p:cNvSpPr>
            <a:spLocks noGrp="1"/>
          </p:cNvSpPr>
          <p:nvPr>
            <p:ph type="body" sz="quarter" idx="14"/>
          </p:nvPr>
        </p:nvSpPr>
        <p:spPr>
          <a:xfrm>
            <a:off x="1219279" y="1314177"/>
            <a:ext cx="21947030" cy="746265"/>
          </a:xfrm>
        </p:spPr>
        <p:txBody>
          <a:bodyPr>
            <a:noAutofit/>
          </a:bodyPr>
          <a:lstStyle>
            <a:lvl1pPr marL="0" indent="0" algn="ctr">
              <a:buFontTx/>
              <a:buNone/>
              <a:defRPr sz="3600">
                <a:solidFill>
                  <a:schemeClr val="tx2"/>
                </a:solidFill>
              </a:defRPr>
            </a:lvl1pPr>
            <a:lvl2pPr marL="0" indent="0">
              <a:buFontTx/>
              <a:buNone/>
              <a:defRPr/>
            </a:lvl2pPr>
            <a:lvl3pPr marL="0" indent="0">
              <a:buFontTx/>
              <a:buNone/>
              <a:defRPr/>
            </a:lvl3pPr>
            <a:lvl4pPr marL="0" indent="0">
              <a:buFontTx/>
              <a:buNone/>
              <a:defRPr/>
            </a:lvl4pPr>
            <a:lvl5pPr marL="0" indent="0">
              <a:buFontTx/>
              <a:buNone/>
              <a:defRPr/>
            </a:lvl5pPr>
          </a:lstStyle>
          <a:p>
            <a:pPr lvl="0"/>
            <a:r>
              <a:rPr lang="fr-FR" dirty="0"/>
              <a:t>Modifiez les styles du texte du masque</a:t>
            </a:r>
          </a:p>
        </p:txBody>
      </p:sp>
      <p:cxnSp>
        <p:nvCxnSpPr>
          <p:cNvPr id="14" name="Connecteur droit 13"/>
          <p:cNvCxnSpPr/>
          <p:nvPr userDrawn="1"/>
        </p:nvCxnSpPr>
        <p:spPr>
          <a:xfrm flipH="1">
            <a:off x="11492935" y="2178274"/>
            <a:ext cx="1399719"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Espace réservé pour une image  5"/>
          <p:cNvSpPr>
            <a:spLocks noGrp="1"/>
          </p:cNvSpPr>
          <p:nvPr>
            <p:ph type="pic" sz="quarter" idx="15"/>
          </p:nvPr>
        </p:nvSpPr>
        <p:spPr>
          <a:xfrm>
            <a:off x="14011727" y="3639258"/>
            <a:ext cx="7625475" cy="4896544"/>
          </a:xfrm>
        </p:spPr>
        <p:txBody>
          <a:bodyPr/>
          <a:lstStyle/>
          <a:p>
            <a:endParaRPr lang="fr-FR"/>
          </a:p>
        </p:txBody>
      </p:sp>
      <p:sp>
        <p:nvSpPr>
          <p:cNvPr id="8" name="Espace réservé du numéro de diapositive 11">
            <a:extLst>
              <a:ext uri="{FF2B5EF4-FFF2-40B4-BE49-F238E27FC236}">
                <a16:creationId xmlns:a16="http://schemas.microsoft.com/office/drawing/2014/main" id="{B85A5771-124F-47E4-88E9-A577D6499DDE}"/>
              </a:ext>
            </a:extLst>
          </p:cNvPr>
          <p:cNvSpPr>
            <a:spLocks noGrp="1"/>
          </p:cNvSpPr>
          <p:nvPr>
            <p:ph type="sldNum" sz="quarter" idx="12"/>
          </p:nvPr>
        </p:nvSpPr>
        <p:spPr>
          <a:xfrm>
            <a:off x="22345922" y="13107938"/>
            <a:ext cx="892395" cy="447600"/>
          </a:xfrm>
        </p:spPr>
        <p:txBody>
          <a:bodyPr/>
          <a:lstStyle/>
          <a:p>
            <a:fld id="{CF4668DC-857F-487D-BFFA-8C0CA5037977}" type="slidenum">
              <a:rPr lang="fr-BE" smtClean="0"/>
              <a:pPr/>
              <a:t>‹#›</a:t>
            </a:fld>
            <a:endParaRPr lang="fr-BE" dirty="0"/>
          </a:p>
        </p:txBody>
      </p:sp>
    </p:spTree>
    <p:extLst>
      <p:ext uri="{BB962C8B-B14F-4D97-AF65-F5344CB8AC3E}">
        <p14:creationId xmlns:p14="http://schemas.microsoft.com/office/powerpoint/2010/main" val="2326470401"/>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creen Flow Chart 02">
    <p:spTree>
      <p:nvGrpSpPr>
        <p:cNvPr id="1" name=""/>
        <p:cNvGrpSpPr/>
        <p:nvPr/>
      </p:nvGrpSpPr>
      <p:grpSpPr>
        <a:xfrm>
          <a:off x="0" y="0"/>
          <a:ext cx="0" cy="0"/>
          <a:chOff x="0" y="0"/>
          <a:chExt cx="0" cy="0"/>
        </a:xfrm>
      </p:grpSpPr>
      <p:sp>
        <p:nvSpPr>
          <p:cNvPr id="6" name="Espace réservé pour une image  5"/>
          <p:cNvSpPr>
            <a:spLocks noGrp="1"/>
          </p:cNvSpPr>
          <p:nvPr>
            <p:ph type="pic" sz="quarter" idx="15"/>
          </p:nvPr>
        </p:nvSpPr>
        <p:spPr>
          <a:xfrm>
            <a:off x="8901653" y="3371739"/>
            <a:ext cx="6614532" cy="4197602"/>
          </a:xfrm>
        </p:spPr>
        <p:txBody>
          <a:bodyPr/>
          <a:lstStyle/>
          <a:p>
            <a:endParaRPr lang="fr-FR"/>
          </a:p>
        </p:txBody>
      </p:sp>
      <p:sp>
        <p:nvSpPr>
          <p:cNvPr id="3" name="Espace réservé du contenu 2"/>
          <p:cNvSpPr>
            <a:spLocks noGrp="1"/>
          </p:cNvSpPr>
          <p:nvPr>
            <p:ph idx="1" hasCustomPrompt="1"/>
          </p:nvPr>
        </p:nvSpPr>
        <p:spPr>
          <a:xfrm>
            <a:off x="1219280" y="9163050"/>
            <a:ext cx="21947029" cy="3090696"/>
          </a:xfrm>
          <a:noFill/>
        </p:spPr>
        <p:txBody>
          <a:bodyPr>
            <a:normAutofit/>
          </a:bodyPr>
          <a:lstStyle>
            <a:lvl1pPr marL="0" indent="0" algn="just">
              <a:lnSpc>
                <a:spcPct val="150000"/>
              </a:lnSpc>
              <a:buFont typeface="Arial" pitchFamily="34" charset="0"/>
              <a:buNone/>
              <a:defRPr sz="2800">
                <a:solidFill>
                  <a:srgbClr val="3B3B3B"/>
                </a:solidFill>
                <a:latin typeface="Roboto" pitchFamily="2" charset="0"/>
                <a:ea typeface="Roboto" pitchFamily="2" charset="0"/>
              </a:defRPr>
            </a:lvl1pPr>
            <a:lvl2pPr marL="0" indent="0" algn="l">
              <a:buNone/>
              <a:defRPr sz="3000">
                <a:solidFill>
                  <a:srgbClr val="3B3B3B"/>
                </a:solidFill>
              </a:defRPr>
            </a:lvl2pPr>
            <a:lvl3pPr marL="0" indent="0" algn="l">
              <a:buNone/>
              <a:defRPr>
                <a:solidFill>
                  <a:srgbClr val="3B3B3B"/>
                </a:solidFill>
              </a:defRPr>
            </a:lvl3pPr>
            <a:lvl4pPr marL="0" indent="0" algn="l">
              <a:buNone/>
              <a:defRPr>
                <a:solidFill>
                  <a:srgbClr val="3B3B3B"/>
                </a:solidFill>
              </a:defRPr>
            </a:lvl4pPr>
            <a:lvl5pPr marL="0" indent="0" algn="l">
              <a:buNone/>
              <a:defRPr>
                <a:solidFill>
                  <a:srgbClr val="3B3B3B"/>
                </a:solidFill>
              </a:defRPr>
            </a:lvl5pPr>
          </a:lstStyle>
          <a:p>
            <a:pPr lvl="0"/>
            <a:r>
              <a:rPr lang="fr-FR" dirty="0"/>
              <a:t>Cliquez pour modifier les styles du texte du masque</a:t>
            </a:r>
          </a:p>
          <a:p>
            <a:pPr lvl="0"/>
            <a:endParaRPr lang="fr-FR" dirty="0"/>
          </a:p>
          <a:p>
            <a:pPr lvl="0"/>
            <a:endParaRPr lang="fr-FR" dirty="0"/>
          </a:p>
        </p:txBody>
      </p:sp>
      <p:sp>
        <p:nvSpPr>
          <p:cNvPr id="7" name="Titre 1"/>
          <p:cNvSpPr>
            <a:spLocks noGrp="1"/>
          </p:cNvSpPr>
          <p:nvPr>
            <p:ph type="title" hasCustomPrompt="1"/>
          </p:nvPr>
        </p:nvSpPr>
        <p:spPr>
          <a:xfrm>
            <a:off x="1219280" y="306066"/>
            <a:ext cx="21947029" cy="1365411"/>
          </a:xfrm>
        </p:spPr>
        <p:txBody>
          <a:bodyPr/>
          <a:lstStyle>
            <a:lvl1pPr algn="ctr">
              <a:defRPr sz="6000" cap="all" baseline="0">
                <a:solidFill>
                  <a:schemeClr val="accent1"/>
                </a:solidFill>
              </a:defRPr>
            </a:lvl1pPr>
          </a:lstStyle>
          <a:p>
            <a:r>
              <a:rPr lang="fr-FR" dirty="0"/>
              <a:t>MODIFIEZ LE STYLE DU TITRE</a:t>
            </a:r>
          </a:p>
        </p:txBody>
      </p:sp>
      <p:sp>
        <p:nvSpPr>
          <p:cNvPr id="4" name="Espace réservé du texte 3"/>
          <p:cNvSpPr>
            <a:spLocks noGrp="1"/>
          </p:cNvSpPr>
          <p:nvPr>
            <p:ph type="body" sz="quarter" idx="14"/>
          </p:nvPr>
        </p:nvSpPr>
        <p:spPr>
          <a:xfrm>
            <a:off x="1219279" y="1314177"/>
            <a:ext cx="21947030" cy="746265"/>
          </a:xfrm>
        </p:spPr>
        <p:txBody>
          <a:bodyPr>
            <a:noAutofit/>
          </a:bodyPr>
          <a:lstStyle>
            <a:lvl1pPr marL="0" indent="0" algn="ctr">
              <a:buFontTx/>
              <a:buNone/>
              <a:defRPr sz="3600">
                <a:solidFill>
                  <a:schemeClr val="tx2"/>
                </a:solidFill>
              </a:defRPr>
            </a:lvl1pPr>
            <a:lvl2pPr marL="0" indent="0">
              <a:buFontTx/>
              <a:buNone/>
              <a:defRPr/>
            </a:lvl2pPr>
            <a:lvl3pPr marL="0" indent="0">
              <a:buFontTx/>
              <a:buNone/>
              <a:defRPr/>
            </a:lvl3pPr>
            <a:lvl4pPr marL="0" indent="0">
              <a:buFontTx/>
              <a:buNone/>
              <a:defRPr/>
            </a:lvl4pPr>
            <a:lvl5pPr marL="0" indent="0">
              <a:buFontTx/>
              <a:buNone/>
              <a:defRPr/>
            </a:lvl5pPr>
          </a:lstStyle>
          <a:p>
            <a:pPr lvl="0"/>
            <a:r>
              <a:rPr lang="fr-FR" dirty="0"/>
              <a:t>Modifiez les styles du texte du masque</a:t>
            </a:r>
          </a:p>
        </p:txBody>
      </p:sp>
      <p:cxnSp>
        <p:nvCxnSpPr>
          <p:cNvPr id="14" name="Connecteur droit 13"/>
          <p:cNvCxnSpPr/>
          <p:nvPr userDrawn="1"/>
        </p:nvCxnSpPr>
        <p:spPr>
          <a:xfrm flipH="1">
            <a:off x="11492935" y="2178274"/>
            <a:ext cx="1399719"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Espace réservé du numéro de diapositive 11">
            <a:extLst>
              <a:ext uri="{FF2B5EF4-FFF2-40B4-BE49-F238E27FC236}">
                <a16:creationId xmlns:a16="http://schemas.microsoft.com/office/drawing/2014/main" id="{DA9B8BF3-CC1C-4B8B-B8AF-503DC80C389B}"/>
              </a:ext>
            </a:extLst>
          </p:cNvPr>
          <p:cNvSpPr>
            <a:spLocks noGrp="1"/>
          </p:cNvSpPr>
          <p:nvPr>
            <p:ph type="sldNum" sz="quarter" idx="12"/>
          </p:nvPr>
        </p:nvSpPr>
        <p:spPr>
          <a:xfrm>
            <a:off x="22345922" y="13107938"/>
            <a:ext cx="892395" cy="447600"/>
          </a:xfrm>
        </p:spPr>
        <p:txBody>
          <a:bodyPr/>
          <a:lstStyle/>
          <a:p>
            <a:fld id="{CF4668DC-857F-487D-BFFA-8C0CA5037977}" type="slidenum">
              <a:rPr lang="fr-BE" smtClean="0"/>
              <a:pPr/>
              <a:t>‹#›</a:t>
            </a:fld>
            <a:endParaRPr lang="fr-BE" dirty="0"/>
          </a:p>
        </p:txBody>
      </p:sp>
    </p:spTree>
    <p:extLst>
      <p:ext uri="{BB962C8B-B14F-4D97-AF65-F5344CB8AC3E}">
        <p14:creationId xmlns:p14="http://schemas.microsoft.com/office/powerpoint/2010/main" val="1773678690"/>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rea highlighting Model">
    <p:spTree>
      <p:nvGrpSpPr>
        <p:cNvPr id="1" name=""/>
        <p:cNvGrpSpPr/>
        <p:nvPr/>
      </p:nvGrpSpPr>
      <p:grpSpPr>
        <a:xfrm>
          <a:off x="0" y="0"/>
          <a:ext cx="0" cy="0"/>
          <a:chOff x="0" y="0"/>
          <a:chExt cx="0" cy="0"/>
        </a:xfrm>
      </p:grpSpPr>
      <p:sp>
        <p:nvSpPr>
          <p:cNvPr id="23" name="Espace réservé pour une image  22"/>
          <p:cNvSpPr>
            <a:spLocks noGrp="1"/>
          </p:cNvSpPr>
          <p:nvPr>
            <p:ph type="pic" sz="quarter" idx="16"/>
          </p:nvPr>
        </p:nvSpPr>
        <p:spPr>
          <a:xfrm>
            <a:off x="3623842" y="3042371"/>
            <a:ext cx="7704856" cy="4797540"/>
          </a:xfrm>
        </p:spPr>
        <p:txBody>
          <a:bodyPr/>
          <a:lstStyle/>
          <a:p>
            <a:endParaRPr lang="fr-FR"/>
          </a:p>
        </p:txBody>
      </p:sp>
      <p:sp>
        <p:nvSpPr>
          <p:cNvPr id="3" name="Espace réservé du contenu 2"/>
          <p:cNvSpPr>
            <a:spLocks noGrp="1"/>
          </p:cNvSpPr>
          <p:nvPr>
            <p:ph idx="1" hasCustomPrompt="1"/>
          </p:nvPr>
        </p:nvSpPr>
        <p:spPr>
          <a:xfrm>
            <a:off x="1219280" y="9163050"/>
            <a:ext cx="21947029" cy="3090696"/>
          </a:xfrm>
          <a:noFill/>
        </p:spPr>
        <p:txBody>
          <a:bodyPr>
            <a:normAutofit/>
          </a:bodyPr>
          <a:lstStyle>
            <a:lvl1pPr marL="0" indent="0" algn="just">
              <a:lnSpc>
                <a:spcPct val="150000"/>
              </a:lnSpc>
              <a:buFont typeface="Arial" pitchFamily="34" charset="0"/>
              <a:buNone/>
              <a:defRPr sz="2800">
                <a:solidFill>
                  <a:srgbClr val="3B3B3B"/>
                </a:solidFill>
                <a:latin typeface="Roboto" pitchFamily="2" charset="0"/>
                <a:ea typeface="Roboto" pitchFamily="2" charset="0"/>
              </a:defRPr>
            </a:lvl1pPr>
            <a:lvl2pPr marL="0" indent="0" algn="l">
              <a:buNone/>
              <a:defRPr sz="3000">
                <a:solidFill>
                  <a:srgbClr val="3B3B3B"/>
                </a:solidFill>
              </a:defRPr>
            </a:lvl2pPr>
            <a:lvl3pPr marL="0" indent="0" algn="l">
              <a:buNone/>
              <a:defRPr>
                <a:solidFill>
                  <a:srgbClr val="3B3B3B"/>
                </a:solidFill>
              </a:defRPr>
            </a:lvl3pPr>
            <a:lvl4pPr marL="0" indent="0" algn="l">
              <a:buNone/>
              <a:defRPr>
                <a:solidFill>
                  <a:srgbClr val="3B3B3B"/>
                </a:solidFill>
              </a:defRPr>
            </a:lvl4pPr>
            <a:lvl5pPr marL="0" indent="0" algn="l">
              <a:buNone/>
              <a:defRPr>
                <a:solidFill>
                  <a:srgbClr val="3B3B3B"/>
                </a:solidFill>
              </a:defRPr>
            </a:lvl5pPr>
          </a:lstStyle>
          <a:p>
            <a:pPr lvl="0"/>
            <a:r>
              <a:rPr lang="fr-FR" dirty="0"/>
              <a:t>Cliquez pour modifier les styles du texte du masque</a:t>
            </a:r>
          </a:p>
          <a:p>
            <a:pPr lvl="0"/>
            <a:endParaRPr lang="fr-FR" dirty="0"/>
          </a:p>
          <a:p>
            <a:pPr lvl="0"/>
            <a:endParaRPr lang="fr-FR" dirty="0"/>
          </a:p>
        </p:txBody>
      </p:sp>
      <p:sp>
        <p:nvSpPr>
          <p:cNvPr id="7" name="Titre 1"/>
          <p:cNvSpPr>
            <a:spLocks noGrp="1"/>
          </p:cNvSpPr>
          <p:nvPr>
            <p:ph type="title" hasCustomPrompt="1"/>
          </p:nvPr>
        </p:nvSpPr>
        <p:spPr>
          <a:xfrm>
            <a:off x="1219280" y="306066"/>
            <a:ext cx="21947029" cy="1365411"/>
          </a:xfrm>
        </p:spPr>
        <p:txBody>
          <a:bodyPr/>
          <a:lstStyle>
            <a:lvl1pPr algn="ctr">
              <a:defRPr sz="6000" cap="all" baseline="0">
                <a:solidFill>
                  <a:schemeClr val="accent1"/>
                </a:solidFill>
              </a:defRPr>
            </a:lvl1pPr>
          </a:lstStyle>
          <a:p>
            <a:r>
              <a:rPr lang="fr-FR" dirty="0"/>
              <a:t>MODIFIEZ LE STYLE DU TITRE</a:t>
            </a:r>
          </a:p>
        </p:txBody>
      </p:sp>
      <p:sp>
        <p:nvSpPr>
          <p:cNvPr id="4" name="Espace réservé du texte 3"/>
          <p:cNvSpPr>
            <a:spLocks noGrp="1"/>
          </p:cNvSpPr>
          <p:nvPr>
            <p:ph type="body" sz="quarter" idx="14"/>
          </p:nvPr>
        </p:nvSpPr>
        <p:spPr>
          <a:xfrm>
            <a:off x="1219279" y="1314177"/>
            <a:ext cx="21947030" cy="746265"/>
          </a:xfrm>
        </p:spPr>
        <p:txBody>
          <a:bodyPr>
            <a:noAutofit/>
          </a:bodyPr>
          <a:lstStyle>
            <a:lvl1pPr marL="0" indent="0" algn="ctr">
              <a:buFontTx/>
              <a:buNone/>
              <a:defRPr sz="3600">
                <a:solidFill>
                  <a:schemeClr val="tx2"/>
                </a:solidFill>
              </a:defRPr>
            </a:lvl1pPr>
            <a:lvl2pPr marL="0" indent="0">
              <a:buFontTx/>
              <a:buNone/>
              <a:defRPr/>
            </a:lvl2pPr>
            <a:lvl3pPr marL="0" indent="0">
              <a:buFontTx/>
              <a:buNone/>
              <a:defRPr/>
            </a:lvl3pPr>
            <a:lvl4pPr marL="0" indent="0">
              <a:buFontTx/>
              <a:buNone/>
              <a:defRPr/>
            </a:lvl4pPr>
            <a:lvl5pPr marL="0" indent="0">
              <a:buFontTx/>
              <a:buNone/>
              <a:defRPr/>
            </a:lvl5pPr>
          </a:lstStyle>
          <a:p>
            <a:pPr lvl="0"/>
            <a:r>
              <a:rPr lang="fr-FR" dirty="0"/>
              <a:t>Modifiez les styles du texte du masque</a:t>
            </a:r>
          </a:p>
        </p:txBody>
      </p:sp>
      <p:cxnSp>
        <p:nvCxnSpPr>
          <p:cNvPr id="14" name="Connecteur droit 13"/>
          <p:cNvCxnSpPr/>
          <p:nvPr userDrawn="1"/>
        </p:nvCxnSpPr>
        <p:spPr>
          <a:xfrm flipH="1">
            <a:off x="11492935" y="2178274"/>
            <a:ext cx="1399719"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Espace réservé pour une image  20"/>
          <p:cNvSpPr>
            <a:spLocks noGrp="1"/>
          </p:cNvSpPr>
          <p:nvPr>
            <p:ph type="pic" sz="quarter" idx="15"/>
          </p:nvPr>
        </p:nvSpPr>
        <p:spPr>
          <a:xfrm>
            <a:off x="1219277" y="1314178"/>
            <a:ext cx="5543805" cy="5543804"/>
          </a:xfrm>
          <a:prstGeom prst="ellipse">
            <a:avLst/>
          </a:prstGeom>
        </p:spPr>
        <p:txBody>
          <a:bodyPr/>
          <a:lstStyle/>
          <a:p>
            <a:endParaRPr lang="fr-FR"/>
          </a:p>
        </p:txBody>
      </p:sp>
      <p:sp>
        <p:nvSpPr>
          <p:cNvPr id="8" name="Espace réservé du numéro de diapositive 11">
            <a:extLst>
              <a:ext uri="{FF2B5EF4-FFF2-40B4-BE49-F238E27FC236}">
                <a16:creationId xmlns:a16="http://schemas.microsoft.com/office/drawing/2014/main" id="{94E60906-51BA-4C24-B40A-4E467CD97EC1}"/>
              </a:ext>
            </a:extLst>
          </p:cNvPr>
          <p:cNvSpPr>
            <a:spLocks noGrp="1"/>
          </p:cNvSpPr>
          <p:nvPr>
            <p:ph type="sldNum" sz="quarter" idx="12"/>
          </p:nvPr>
        </p:nvSpPr>
        <p:spPr>
          <a:xfrm>
            <a:off x="22345922" y="13107938"/>
            <a:ext cx="892395" cy="447600"/>
          </a:xfrm>
        </p:spPr>
        <p:txBody>
          <a:bodyPr/>
          <a:lstStyle/>
          <a:p>
            <a:fld id="{CF4668DC-857F-487D-BFFA-8C0CA5037977}" type="slidenum">
              <a:rPr lang="fr-BE" smtClean="0"/>
              <a:pPr/>
              <a:t>‹#›</a:t>
            </a:fld>
            <a:endParaRPr lang="fr-BE" dirty="0"/>
          </a:p>
        </p:txBody>
      </p:sp>
    </p:spTree>
    <p:extLst>
      <p:ext uri="{BB962C8B-B14F-4D97-AF65-F5344CB8AC3E}">
        <p14:creationId xmlns:p14="http://schemas.microsoft.com/office/powerpoint/2010/main" val="1084331334"/>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ernet User">
    <p:spTree>
      <p:nvGrpSpPr>
        <p:cNvPr id="1" name=""/>
        <p:cNvGrpSpPr/>
        <p:nvPr/>
      </p:nvGrpSpPr>
      <p:grpSpPr>
        <a:xfrm>
          <a:off x="0" y="0"/>
          <a:ext cx="0" cy="0"/>
          <a:chOff x="0" y="0"/>
          <a:chExt cx="0" cy="0"/>
        </a:xfrm>
      </p:grpSpPr>
      <p:sp>
        <p:nvSpPr>
          <p:cNvPr id="5" name="Espace réservé pour une image  4"/>
          <p:cNvSpPr>
            <a:spLocks noGrp="1"/>
          </p:cNvSpPr>
          <p:nvPr>
            <p:ph type="pic" sz="quarter" idx="15"/>
          </p:nvPr>
        </p:nvSpPr>
        <p:spPr>
          <a:xfrm>
            <a:off x="14928627" y="5578392"/>
            <a:ext cx="8885283" cy="5638628"/>
          </a:xfrm>
        </p:spPr>
        <p:txBody>
          <a:bodyPr/>
          <a:lstStyle/>
          <a:p>
            <a:endParaRPr lang="fr-FR"/>
          </a:p>
        </p:txBody>
      </p:sp>
      <p:sp>
        <p:nvSpPr>
          <p:cNvPr id="3" name="Espace réservé du contenu 2"/>
          <p:cNvSpPr>
            <a:spLocks noGrp="1"/>
          </p:cNvSpPr>
          <p:nvPr>
            <p:ph idx="1" hasCustomPrompt="1"/>
          </p:nvPr>
        </p:nvSpPr>
        <p:spPr>
          <a:xfrm>
            <a:off x="1219281" y="9163050"/>
            <a:ext cx="8381225" cy="3090696"/>
          </a:xfrm>
          <a:noFill/>
        </p:spPr>
        <p:txBody>
          <a:bodyPr>
            <a:normAutofit/>
          </a:bodyPr>
          <a:lstStyle>
            <a:lvl1pPr marL="0" indent="0" algn="just">
              <a:lnSpc>
                <a:spcPct val="150000"/>
              </a:lnSpc>
              <a:buFont typeface="Arial" pitchFamily="34" charset="0"/>
              <a:buNone/>
              <a:defRPr sz="2800">
                <a:solidFill>
                  <a:srgbClr val="3B3B3B"/>
                </a:solidFill>
                <a:latin typeface="Roboto" pitchFamily="2" charset="0"/>
                <a:ea typeface="Roboto" pitchFamily="2" charset="0"/>
              </a:defRPr>
            </a:lvl1pPr>
            <a:lvl2pPr marL="0" indent="0" algn="l">
              <a:buNone/>
              <a:defRPr sz="3000">
                <a:solidFill>
                  <a:srgbClr val="3B3B3B"/>
                </a:solidFill>
              </a:defRPr>
            </a:lvl2pPr>
            <a:lvl3pPr marL="0" indent="0" algn="l">
              <a:buNone/>
              <a:defRPr>
                <a:solidFill>
                  <a:srgbClr val="3B3B3B"/>
                </a:solidFill>
              </a:defRPr>
            </a:lvl3pPr>
            <a:lvl4pPr marL="0" indent="0" algn="l">
              <a:buNone/>
              <a:defRPr>
                <a:solidFill>
                  <a:srgbClr val="3B3B3B"/>
                </a:solidFill>
              </a:defRPr>
            </a:lvl4pPr>
            <a:lvl5pPr marL="0" indent="0" algn="l">
              <a:buNone/>
              <a:defRPr>
                <a:solidFill>
                  <a:srgbClr val="3B3B3B"/>
                </a:solidFill>
              </a:defRPr>
            </a:lvl5pPr>
          </a:lstStyle>
          <a:p>
            <a:pPr lvl="0"/>
            <a:r>
              <a:rPr lang="fr-FR" dirty="0"/>
              <a:t>Cliquez pour modifier les styles du texte du masque</a:t>
            </a:r>
          </a:p>
          <a:p>
            <a:pPr lvl="0"/>
            <a:endParaRPr lang="fr-FR" dirty="0"/>
          </a:p>
          <a:p>
            <a:pPr lvl="0"/>
            <a:endParaRPr lang="fr-FR" dirty="0"/>
          </a:p>
        </p:txBody>
      </p:sp>
      <p:sp>
        <p:nvSpPr>
          <p:cNvPr id="13" name="Espace réservé pour une image  12"/>
          <p:cNvSpPr>
            <a:spLocks noGrp="1"/>
          </p:cNvSpPr>
          <p:nvPr>
            <p:ph type="pic" sz="quarter" idx="16"/>
          </p:nvPr>
        </p:nvSpPr>
        <p:spPr>
          <a:xfrm rot="165915">
            <a:off x="10303060" y="8493214"/>
            <a:ext cx="2170349" cy="3623028"/>
          </a:xfrm>
        </p:spPr>
        <p:txBody>
          <a:bodyPr/>
          <a:lstStyle/>
          <a:p>
            <a:endParaRPr lang="fr-FR"/>
          </a:p>
        </p:txBody>
      </p:sp>
      <p:sp>
        <p:nvSpPr>
          <p:cNvPr id="11" name="Titre 1">
            <a:extLst>
              <a:ext uri="{FF2B5EF4-FFF2-40B4-BE49-F238E27FC236}">
                <a16:creationId xmlns:a16="http://schemas.microsoft.com/office/drawing/2014/main" id="{0BC86399-F11E-4246-94E0-B3FC3AC15AF8}"/>
              </a:ext>
            </a:extLst>
          </p:cNvPr>
          <p:cNvSpPr>
            <a:spLocks noGrp="1"/>
          </p:cNvSpPr>
          <p:nvPr>
            <p:ph type="title" hasCustomPrompt="1"/>
          </p:nvPr>
        </p:nvSpPr>
        <p:spPr>
          <a:xfrm>
            <a:off x="959546" y="162051"/>
            <a:ext cx="21947029" cy="1301792"/>
          </a:xfrm>
        </p:spPr>
        <p:txBody>
          <a:bodyPr/>
          <a:lstStyle>
            <a:lvl1pPr algn="l">
              <a:defRPr sz="4800" b="1" cap="all" baseline="0">
                <a:solidFill>
                  <a:schemeClr val="accent1"/>
                </a:solidFill>
              </a:defRPr>
            </a:lvl1pPr>
          </a:lstStyle>
          <a:p>
            <a:r>
              <a:rPr lang="fr-FR" dirty="0"/>
              <a:t>MODIFIEZ LE STYLE DU TITRE</a:t>
            </a:r>
          </a:p>
        </p:txBody>
      </p:sp>
      <p:sp>
        <p:nvSpPr>
          <p:cNvPr id="7" name="Espace réservé du numéro de diapositive 11">
            <a:extLst>
              <a:ext uri="{FF2B5EF4-FFF2-40B4-BE49-F238E27FC236}">
                <a16:creationId xmlns:a16="http://schemas.microsoft.com/office/drawing/2014/main" id="{03089CA4-61A4-40C5-ADF0-81A1DFAFEF08}"/>
              </a:ext>
            </a:extLst>
          </p:cNvPr>
          <p:cNvSpPr>
            <a:spLocks noGrp="1"/>
          </p:cNvSpPr>
          <p:nvPr>
            <p:ph type="sldNum" sz="quarter" idx="12"/>
          </p:nvPr>
        </p:nvSpPr>
        <p:spPr>
          <a:xfrm>
            <a:off x="22345922" y="13107938"/>
            <a:ext cx="892395" cy="447600"/>
          </a:xfrm>
        </p:spPr>
        <p:txBody>
          <a:bodyPr/>
          <a:lstStyle/>
          <a:p>
            <a:fld id="{CF4668DC-857F-487D-BFFA-8C0CA5037977}" type="slidenum">
              <a:rPr lang="fr-BE" smtClean="0"/>
              <a:pPr/>
              <a:t>‹#›</a:t>
            </a:fld>
            <a:endParaRPr lang="fr-BE" dirty="0"/>
          </a:p>
        </p:txBody>
      </p:sp>
    </p:spTree>
    <p:extLst>
      <p:ext uri="{BB962C8B-B14F-4D97-AF65-F5344CB8AC3E}">
        <p14:creationId xmlns:p14="http://schemas.microsoft.com/office/powerpoint/2010/main" val="2364598033"/>
      </p:ext>
    </p:extLst>
  </p:cSld>
  <p:clrMapOvr>
    <a:masterClrMapping/>
  </p:clrMapOvr>
  <p:extLst>
    <p:ext uri="{DCECCB84-F9BA-43D5-87BE-67443E8EF086}">
      <p15:sldGuideLst xmlns:p15="http://schemas.microsoft.com/office/powerpoint/2012/main">
        <p15:guide id="1" orient="horz" pos="4321" userDrawn="1">
          <p15:clr>
            <a:srgbClr val="FBAE40"/>
          </p15:clr>
        </p15:guide>
        <p15:guide id="2" pos="76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acBook Showcase">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1219280" y="9163050"/>
            <a:ext cx="21947029" cy="3090696"/>
          </a:xfrm>
          <a:noFill/>
        </p:spPr>
        <p:txBody>
          <a:bodyPr>
            <a:normAutofit/>
          </a:bodyPr>
          <a:lstStyle>
            <a:lvl1pPr marL="0" indent="0" algn="just">
              <a:lnSpc>
                <a:spcPct val="150000"/>
              </a:lnSpc>
              <a:buFont typeface="Arial" pitchFamily="34" charset="0"/>
              <a:buNone/>
              <a:defRPr sz="2800">
                <a:solidFill>
                  <a:srgbClr val="3B3B3B"/>
                </a:solidFill>
                <a:latin typeface="Roboto" pitchFamily="2" charset="0"/>
                <a:ea typeface="Roboto" pitchFamily="2" charset="0"/>
              </a:defRPr>
            </a:lvl1pPr>
            <a:lvl2pPr marL="0" indent="0" algn="l">
              <a:buNone/>
              <a:defRPr sz="3000">
                <a:solidFill>
                  <a:srgbClr val="3B3B3B"/>
                </a:solidFill>
              </a:defRPr>
            </a:lvl2pPr>
            <a:lvl3pPr marL="0" indent="0" algn="l">
              <a:buNone/>
              <a:defRPr>
                <a:solidFill>
                  <a:srgbClr val="3B3B3B"/>
                </a:solidFill>
              </a:defRPr>
            </a:lvl3pPr>
            <a:lvl4pPr marL="0" indent="0" algn="l">
              <a:buNone/>
              <a:defRPr>
                <a:solidFill>
                  <a:srgbClr val="3B3B3B"/>
                </a:solidFill>
              </a:defRPr>
            </a:lvl4pPr>
            <a:lvl5pPr marL="0" indent="0" algn="l">
              <a:buNone/>
              <a:defRPr>
                <a:solidFill>
                  <a:srgbClr val="3B3B3B"/>
                </a:solidFill>
              </a:defRPr>
            </a:lvl5pPr>
          </a:lstStyle>
          <a:p>
            <a:pPr lvl="0"/>
            <a:r>
              <a:rPr lang="fr-FR" dirty="0"/>
              <a:t>Cliquez pour modifier les styles du texte du masque</a:t>
            </a:r>
          </a:p>
          <a:p>
            <a:pPr lvl="0"/>
            <a:endParaRPr lang="fr-FR" dirty="0"/>
          </a:p>
          <a:p>
            <a:pPr lvl="0"/>
            <a:endParaRPr lang="fr-FR" dirty="0"/>
          </a:p>
        </p:txBody>
      </p:sp>
      <p:sp>
        <p:nvSpPr>
          <p:cNvPr id="7" name="Titre 1"/>
          <p:cNvSpPr>
            <a:spLocks noGrp="1"/>
          </p:cNvSpPr>
          <p:nvPr>
            <p:ph type="title" hasCustomPrompt="1"/>
          </p:nvPr>
        </p:nvSpPr>
        <p:spPr>
          <a:xfrm>
            <a:off x="1219280" y="306066"/>
            <a:ext cx="21947029" cy="1365411"/>
          </a:xfrm>
        </p:spPr>
        <p:txBody>
          <a:bodyPr/>
          <a:lstStyle>
            <a:lvl1pPr algn="ctr">
              <a:defRPr sz="6000" cap="all" baseline="0">
                <a:solidFill>
                  <a:schemeClr val="accent1"/>
                </a:solidFill>
              </a:defRPr>
            </a:lvl1pPr>
          </a:lstStyle>
          <a:p>
            <a:r>
              <a:rPr lang="fr-FR" dirty="0"/>
              <a:t>MODIFIEZ LE STYLE DU TITRE</a:t>
            </a:r>
          </a:p>
        </p:txBody>
      </p:sp>
      <p:sp>
        <p:nvSpPr>
          <p:cNvPr id="4" name="Espace réservé du texte 3"/>
          <p:cNvSpPr>
            <a:spLocks noGrp="1"/>
          </p:cNvSpPr>
          <p:nvPr>
            <p:ph type="body" sz="quarter" idx="14"/>
          </p:nvPr>
        </p:nvSpPr>
        <p:spPr>
          <a:xfrm>
            <a:off x="1219279" y="1314177"/>
            <a:ext cx="21947030" cy="746265"/>
          </a:xfrm>
        </p:spPr>
        <p:txBody>
          <a:bodyPr>
            <a:noAutofit/>
          </a:bodyPr>
          <a:lstStyle>
            <a:lvl1pPr marL="0" indent="0" algn="ctr">
              <a:buFontTx/>
              <a:buNone/>
              <a:defRPr sz="3600">
                <a:solidFill>
                  <a:schemeClr val="tx2"/>
                </a:solidFill>
              </a:defRPr>
            </a:lvl1pPr>
            <a:lvl2pPr marL="0" indent="0">
              <a:buFontTx/>
              <a:buNone/>
              <a:defRPr/>
            </a:lvl2pPr>
            <a:lvl3pPr marL="0" indent="0">
              <a:buFontTx/>
              <a:buNone/>
              <a:defRPr/>
            </a:lvl3pPr>
            <a:lvl4pPr marL="0" indent="0">
              <a:buFontTx/>
              <a:buNone/>
              <a:defRPr/>
            </a:lvl4pPr>
            <a:lvl5pPr marL="0" indent="0">
              <a:buFontTx/>
              <a:buNone/>
              <a:defRPr/>
            </a:lvl5pPr>
          </a:lstStyle>
          <a:p>
            <a:pPr lvl="0"/>
            <a:r>
              <a:rPr lang="fr-FR" dirty="0"/>
              <a:t>Modifiez les styles du texte du masque</a:t>
            </a:r>
          </a:p>
        </p:txBody>
      </p:sp>
      <p:cxnSp>
        <p:nvCxnSpPr>
          <p:cNvPr id="14" name="Connecteur droit 13"/>
          <p:cNvCxnSpPr/>
          <p:nvPr userDrawn="1"/>
        </p:nvCxnSpPr>
        <p:spPr>
          <a:xfrm flipH="1">
            <a:off x="11492935" y="2178274"/>
            <a:ext cx="1399719"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Espace réservé pour une image  4"/>
          <p:cNvSpPr>
            <a:spLocks noGrp="1"/>
          </p:cNvSpPr>
          <p:nvPr>
            <p:ph type="pic" sz="quarter" idx="15"/>
          </p:nvPr>
        </p:nvSpPr>
        <p:spPr>
          <a:xfrm>
            <a:off x="8383744" y="3042370"/>
            <a:ext cx="7625474" cy="4896544"/>
          </a:xfrm>
        </p:spPr>
        <p:txBody>
          <a:bodyPr/>
          <a:lstStyle/>
          <a:p>
            <a:endParaRPr lang="fr-FR"/>
          </a:p>
        </p:txBody>
      </p:sp>
      <p:sp>
        <p:nvSpPr>
          <p:cNvPr id="8" name="Espace réservé du numéro de diapositive 11">
            <a:extLst>
              <a:ext uri="{FF2B5EF4-FFF2-40B4-BE49-F238E27FC236}">
                <a16:creationId xmlns:a16="http://schemas.microsoft.com/office/drawing/2014/main" id="{885C69F3-E876-4202-84EB-C4D691B2DA1E}"/>
              </a:ext>
            </a:extLst>
          </p:cNvPr>
          <p:cNvSpPr>
            <a:spLocks noGrp="1"/>
          </p:cNvSpPr>
          <p:nvPr>
            <p:ph type="sldNum" sz="quarter" idx="12"/>
          </p:nvPr>
        </p:nvSpPr>
        <p:spPr>
          <a:xfrm>
            <a:off x="22345922" y="13107938"/>
            <a:ext cx="892395" cy="447600"/>
          </a:xfrm>
        </p:spPr>
        <p:txBody>
          <a:bodyPr/>
          <a:lstStyle/>
          <a:p>
            <a:fld id="{CF4668DC-857F-487D-BFFA-8C0CA5037977}" type="slidenum">
              <a:rPr lang="fr-BE" smtClean="0"/>
              <a:pPr/>
              <a:t>‹#›</a:t>
            </a:fld>
            <a:endParaRPr lang="fr-BE" dirty="0"/>
          </a:p>
        </p:txBody>
      </p:sp>
    </p:spTree>
    <p:extLst>
      <p:ext uri="{BB962C8B-B14F-4D97-AF65-F5344CB8AC3E}">
        <p14:creationId xmlns:p14="http://schemas.microsoft.com/office/powerpoint/2010/main" val="1109770156"/>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mailS and web forms">
    <p:spTree>
      <p:nvGrpSpPr>
        <p:cNvPr id="1" name=""/>
        <p:cNvGrpSpPr/>
        <p:nvPr/>
      </p:nvGrpSpPr>
      <p:grpSpPr>
        <a:xfrm>
          <a:off x="0" y="0"/>
          <a:ext cx="0" cy="0"/>
          <a:chOff x="0" y="0"/>
          <a:chExt cx="0" cy="0"/>
        </a:xfrm>
      </p:grpSpPr>
      <p:sp>
        <p:nvSpPr>
          <p:cNvPr id="5" name="Espace réservé pour une image  4"/>
          <p:cNvSpPr>
            <a:spLocks noGrp="1"/>
          </p:cNvSpPr>
          <p:nvPr>
            <p:ph type="pic" sz="quarter" idx="15"/>
          </p:nvPr>
        </p:nvSpPr>
        <p:spPr>
          <a:xfrm>
            <a:off x="6909249" y="2178274"/>
            <a:ext cx="10752124" cy="7171192"/>
          </a:xfrm>
        </p:spPr>
        <p:txBody>
          <a:bodyPr/>
          <a:lstStyle/>
          <a:p>
            <a:endParaRPr lang="fr-FR"/>
          </a:p>
        </p:txBody>
      </p:sp>
      <p:sp>
        <p:nvSpPr>
          <p:cNvPr id="3" name="Espace réservé du contenu 2"/>
          <p:cNvSpPr>
            <a:spLocks noGrp="1"/>
          </p:cNvSpPr>
          <p:nvPr>
            <p:ph idx="1" hasCustomPrompt="1"/>
          </p:nvPr>
        </p:nvSpPr>
        <p:spPr>
          <a:xfrm>
            <a:off x="1219280" y="9163050"/>
            <a:ext cx="21947029" cy="3090696"/>
          </a:xfrm>
          <a:noFill/>
        </p:spPr>
        <p:txBody>
          <a:bodyPr>
            <a:normAutofit/>
          </a:bodyPr>
          <a:lstStyle>
            <a:lvl1pPr marL="0" indent="0" algn="just">
              <a:lnSpc>
                <a:spcPct val="150000"/>
              </a:lnSpc>
              <a:buFont typeface="Arial" pitchFamily="34" charset="0"/>
              <a:buNone/>
              <a:defRPr sz="2800">
                <a:solidFill>
                  <a:srgbClr val="3B3B3B"/>
                </a:solidFill>
                <a:latin typeface="Roboto" pitchFamily="2" charset="0"/>
                <a:ea typeface="Roboto" pitchFamily="2" charset="0"/>
              </a:defRPr>
            </a:lvl1pPr>
            <a:lvl2pPr marL="0" indent="0" algn="l">
              <a:buNone/>
              <a:defRPr sz="3000">
                <a:solidFill>
                  <a:srgbClr val="3B3B3B"/>
                </a:solidFill>
              </a:defRPr>
            </a:lvl2pPr>
            <a:lvl3pPr marL="0" indent="0" algn="l">
              <a:buNone/>
              <a:defRPr>
                <a:solidFill>
                  <a:srgbClr val="3B3B3B"/>
                </a:solidFill>
              </a:defRPr>
            </a:lvl3pPr>
            <a:lvl4pPr marL="0" indent="0" algn="l">
              <a:buNone/>
              <a:defRPr>
                <a:solidFill>
                  <a:srgbClr val="3B3B3B"/>
                </a:solidFill>
              </a:defRPr>
            </a:lvl4pPr>
            <a:lvl5pPr marL="0" indent="0" algn="l">
              <a:buNone/>
              <a:defRPr>
                <a:solidFill>
                  <a:srgbClr val="3B3B3B"/>
                </a:solidFill>
              </a:defRPr>
            </a:lvl5pPr>
          </a:lstStyle>
          <a:p>
            <a:pPr lvl="0"/>
            <a:r>
              <a:rPr lang="fr-FR" dirty="0"/>
              <a:t>Cliquez pour modifier les styles du texte du masque</a:t>
            </a:r>
          </a:p>
          <a:p>
            <a:pPr lvl="0"/>
            <a:endParaRPr lang="fr-FR" dirty="0"/>
          </a:p>
          <a:p>
            <a:pPr lvl="0"/>
            <a:endParaRPr lang="fr-FR" dirty="0"/>
          </a:p>
        </p:txBody>
      </p:sp>
      <p:sp>
        <p:nvSpPr>
          <p:cNvPr id="7" name="Titre 1"/>
          <p:cNvSpPr>
            <a:spLocks noGrp="1"/>
          </p:cNvSpPr>
          <p:nvPr>
            <p:ph type="title" hasCustomPrompt="1"/>
          </p:nvPr>
        </p:nvSpPr>
        <p:spPr>
          <a:xfrm>
            <a:off x="1219280" y="306066"/>
            <a:ext cx="21947029" cy="1365411"/>
          </a:xfrm>
        </p:spPr>
        <p:txBody>
          <a:bodyPr/>
          <a:lstStyle>
            <a:lvl1pPr algn="ctr">
              <a:defRPr sz="6000" cap="all" baseline="0">
                <a:solidFill>
                  <a:schemeClr val="accent1"/>
                </a:solidFill>
              </a:defRPr>
            </a:lvl1pPr>
          </a:lstStyle>
          <a:p>
            <a:r>
              <a:rPr lang="fr-FR" dirty="0"/>
              <a:t>MODIFIEZ LE STYLE DU TITRE</a:t>
            </a:r>
          </a:p>
        </p:txBody>
      </p:sp>
      <p:sp>
        <p:nvSpPr>
          <p:cNvPr id="4" name="Espace réservé du texte 3"/>
          <p:cNvSpPr>
            <a:spLocks noGrp="1"/>
          </p:cNvSpPr>
          <p:nvPr>
            <p:ph type="body" sz="quarter" idx="14"/>
          </p:nvPr>
        </p:nvSpPr>
        <p:spPr>
          <a:xfrm>
            <a:off x="1219279" y="1314177"/>
            <a:ext cx="21947030" cy="746265"/>
          </a:xfrm>
        </p:spPr>
        <p:txBody>
          <a:bodyPr>
            <a:noAutofit/>
          </a:bodyPr>
          <a:lstStyle>
            <a:lvl1pPr marL="0" indent="0" algn="ctr">
              <a:buFontTx/>
              <a:buNone/>
              <a:defRPr sz="3600">
                <a:solidFill>
                  <a:schemeClr val="tx2"/>
                </a:solidFill>
              </a:defRPr>
            </a:lvl1pPr>
            <a:lvl2pPr marL="0" indent="0">
              <a:buFontTx/>
              <a:buNone/>
              <a:defRPr/>
            </a:lvl2pPr>
            <a:lvl3pPr marL="0" indent="0">
              <a:buFontTx/>
              <a:buNone/>
              <a:defRPr/>
            </a:lvl3pPr>
            <a:lvl4pPr marL="0" indent="0">
              <a:buFontTx/>
              <a:buNone/>
              <a:defRPr/>
            </a:lvl4pPr>
            <a:lvl5pPr marL="0" indent="0">
              <a:buFontTx/>
              <a:buNone/>
              <a:defRPr/>
            </a:lvl5pPr>
          </a:lstStyle>
          <a:p>
            <a:pPr lvl="0"/>
            <a:r>
              <a:rPr lang="fr-FR" dirty="0"/>
              <a:t>Modifiez les styles du texte du masque</a:t>
            </a:r>
          </a:p>
        </p:txBody>
      </p:sp>
      <p:cxnSp>
        <p:nvCxnSpPr>
          <p:cNvPr id="14" name="Connecteur droit 13"/>
          <p:cNvCxnSpPr/>
          <p:nvPr userDrawn="1"/>
        </p:nvCxnSpPr>
        <p:spPr>
          <a:xfrm flipH="1">
            <a:off x="11492935" y="2178274"/>
            <a:ext cx="1399719"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Espace réservé du numéro de diapositive 11">
            <a:extLst>
              <a:ext uri="{FF2B5EF4-FFF2-40B4-BE49-F238E27FC236}">
                <a16:creationId xmlns:a16="http://schemas.microsoft.com/office/drawing/2014/main" id="{0910C656-0813-427F-ADC8-046322D2132B}"/>
              </a:ext>
            </a:extLst>
          </p:cNvPr>
          <p:cNvSpPr>
            <a:spLocks noGrp="1"/>
          </p:cNvSpPr>
          <p:nvPr>
            <p:ph type="sldNum" sz="quarter" idx="12"/>
          </p:nvPr>
        </p:nvSpPr>
        <p:spPr>
          <a:xfrm>
            <a:off x="22345922" y="13107938"/>
            <a:ext cx="892395" cy="447600"/>
          </a:xfrm>
        </p:spPr>
        <p:txBody>
          <a:bodyPr/>
          <a:lstStyle/>
          <a:p>
            <a:fld id="{CF4668DC-857F-487D-BFFA-8C0CA5037977}" type="slidenum">
              <a:rPr lang="fr-BE" smtClean="0"/>
              <a:pPr/>
              <a:t>‹#›</a:t>
            </a:fld>
            <a:endParaRPr lang="fr-BE" dirty="0"/>
          </a:p>
        </p:txBody>
      </p:sp>
    </p:spTree>
    <p:extLst>
      <p:ext uri="{BB962C8B-B14F-4D97-AF65-F5344CB8AC3E}">
        <p14:creationId xmlns:p14="http://schemas.microsoft.com/office/powerpoint/2010/main" val="3838644926"/>
      </p:ext>
    </p:extLst>
  </p:cSld>
  <p:clrMapOvr>
    <a:masterClrMapping/>
  </p:clrMapOvr>
  <p:extLst>
    <p:ext uri="{DCECCB84-F9BA-43D5-87BE-67443E8EF086}">
      <p15:sldGuideLst xmlns:p15="http://schemas.microsoft.com/office/powerpoint/2012/main">
        <p15:guide id="1" orient="horz" pos="4321" userDrawn="1">
          <p15:clr>
            <a:srgbClr val="FBAE40"/>
          </p15:clr>
        </p15:guide>
        <p15:guide id="2" pos="768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usiness Competition">
    <p:spTree>
      <p:nvGrpSpPr>
        <p:cNvPr id="1" name=""/>
        <p:cNvGrpSpPr/>
        <p:nvPr/>
      </p:nvGrpSpPr>
      <p:grpSpPr>
        <a:xfrm>
          <a:off x="0" y="0"/>
          <a:ext cx="0" cy="0"/>
          <a:chOff x="0" y="0"/>
          <a:chExt cx="0" cy="0"/>
        </a:xfrm>
      </p:grpSpPr>
      <p:sp>
        <p:nvSpPr>
          <p:cNvPr id="5" name="Espace réservé pour une image  4"/>
          <p:cNvSpPr>
            <a:spLocks noGrp="1"/>
          </p:cNvSpPr>
          <p:nvPr>
            <p:ph type="pic" sz="quarter" idx="15"/>
          </p:nvPr>
        </p:nvSpPr>
        <p:spPr>
          <a:xfrm>
            <a:off x="9528175" y="2538413"/>
            <a:ext cx="5285509" cy="7848600"/>
          </a:xfrm>
        </p:spPr>
        <p:txBody>
          <a:bodyPr/>
          <a:lstStyle/>
          <a:p>
            <a:endParaRPr lang="fr-FR"/>
          </a:p>
        </p:txBody>
      </p:sp>
      <p:sp>
        <p:nvSpPr>
          <p:cNvPr id="3" name="Espace réservé du contenu 2"/>
          <p:cNvSpPr>
            <a:spLocks noGrp="1"/>
          </p:cNvSpPr>
          <p:nvPr>
            <p:ph idx="1" hasCustomPrompt="1"/>
          </p:nvPr>
        </p:nvSpPr>
        <p:spPr>
          <a:xfrm>
            <a:off x="1219280" y="9163050"/>
            <a:ext cx="21947029" cy="3090696"/>
          </a:xfrm>
          <a:noFill/>
        </p:spPr>
        <p:txBody>
          <a:bodyPr>
            <a:normAutofit/>
          </a:bodyPr>
          <a:lstStyle>
            <a:lvl1pPr marL="0" indent="0" algn="just">
              <a:lnSpc>
                <a:spcPct val="150000"/>
              </a:lnSpc>
              <a:buFont typeface="Arial" pitchFamily="34" charset="0"/>
              <a:buNone/>
              <a:defRPr sz="2800">
                <a:solidFill>
                  <a:srgbClr val="3B3B3B"/>
                </a:solidFill>
                <a:latin typeface="Roboto" pitchFamily="2" charset="0"/>
                <a:ea typeface="Roboto" pitchFamily="2" charset="0"/>
              </a:defRPr>
            </a:lvl1pPr>
            <a:lvl2pPr marL="0" indent="0" algn="l">
              <a:buNone/>
              <a:defRPr sz="3000">
                <a:solidFill>
                  <a:srgbClr val="3B3B3B"/>
                </a:solidFill>
              </a:defRPr>
            </a:lvl2pPr>
            <a:lvl3pPr marL="0" indent="0" algn="l">
              <a:buNone/>
              <a:defRPr>
                <a:solidFill>
                  <a:srgbClr val="3B3B3B"/>
                </a:solidFill>
              </a:defRPr>
            </a:lvl3pPr>
            <a:lvl4pPr marL="0" indent="0" algn="l">
              <a:buNone/>
              <a:defRPr>
                <a:solidFill>
                  <a:srgbClr val="3B3B3B"/>
                </a:solidFill>
              </a:defRPr>
            </a:lvl4pPr>
            <a:lvl5pPr marL="0" indent="0" algn="l">
              <a:buNone/>
              <a:defRPr>
                <a:solidFill>
                  <a:srgbClr val="3B3B3B"/>
                </a:solidFill>
              </a:defRPr>
            </a:lvl5pPr>
          </a:lstStyle>
          <a:p>
            <a:pPr lvl="0"/>
            <a:r>
              <a:rPr lang="fr-FR" dirty="0"/>
              <a:t>Cliquez pour modifier les styles du texte du masque</a:t>
            </a:r>
          </a:p>
          <a:p>
            <a:pPr lvl="0"/>
            <a:endParaRPr lang="fr-FR" dirty="0"/>
          </a:p>
          <a:p>
            <a:pPr lvl="0"/>
            <a:endParaRPr lang="fr-FR" dirty="0"/>
          </a:p>
        </p:txBody>
      </p:sp>
      <p:sp>
        <p:nvSpPr>
          <p:cNvPr id="7" name="Titre 1"/>
          <p:cNvSpPr>
            <a:spLocks noGrp="1"/>
          </p:cNvSpPr>
          <p:nvPr>
            <p:ph type="title" hasCustomPrompt="1"/>
          </p:nvPr>
        </p:nvSpPr>
        <p:spPr>
          <a:xfrm>
            <a:off x="1219280" y="306066"/>
            <a:ext cx="21947029" cy="1365411"/>
          </a:xfrm>
        </p:spPr>
        <p:txBody>
          <a:bodyPr/>
          <a:lstStyle>
            <a:lvl1pPr algn="ctr">
              <a:defRPr sz="6000" cap="all" baseline="0">
                <a:solidFill>
                  <a:schemeClr val="accent1"/>
                </a:solidFill>
              </a:defRPr>
            </a:lvl1pPr>
          </a:lstStyle>
          <a:p>
            <a:r>
              <a:rPr lang="fr-FR" dirty="0"/>
              <a:t>MODIFIEZ LE STYLE DU TITRE</a:t>
            </a:r>
          </a:p>
        </p:txBody>
      </p:sp>
      <p:sp>
        <p:nvSpPr>
          <p:cNvPr id="4" name="Espace réservé du texte 3"/>
          <p:cNvSpPr>
            <a:spLocks noGrp="1"/>
          </p:cNvSpPr>
          <p:nvPr>
            <p:ph type="body" sz="quarter" idx="14"/>
          </p:nvPr>
        </p:nvSpPr>
        <p:spPr>
          <a:xfrm>
            <a:off x="1219279" y="1314177"/>
            <a:ext cx="21947030" cy="746265"/>
          </a:xfrm>
        </p:spPr>
        <p:txBody>
          <a:bodyPr>
            <a:noAutofit/>
          </a:bodyPr>
          <a:lstStyle>
            <a:lvl1pPr marL="0" indent="0" algn="ctr">
              <a:buFontTx/>
              <a:buNone/>
              <a:defRPr sz="3600">
                <a:solidFill>
                  <a:schemeClr val="tx2"/>
                </a:solidFill>
              </a:defRPr>
            </a:lvl1pPr>
            <a:lvl2pPr marL="0" indent="0">
              <a:buFontTx/>
              <a:buNone/>
              <a:defRPr/>
            </a:lvl2pPr>
            <a:lvl3pPr marL="0" indent="0">
              <a:buFontTx/>
              <a:buNone/>
              <a:defRPr/>
            </a:lvl3pPr>
            <a:lvl4pPr marL="0" indent="0">
              <a:buFontTx/>
              <a:buNone/>
              <a:defRPr/>
            </a:lvl4pPr>
            <a:lvl5pPr marL="0" indent="0">
              <a:buFontTx/>
              <a:buNone/>
              <a:defRPr/>
            </a:lvl5pPr>
          </a:lstStyle>
          <a:p>
            <a:pPr lvl="0"/>
            <a:r>
              <a:rPr lang="fr-FR" dirty="0"/>
              <a:t>Modifiez les styles du texte du masque</a:t>
            </a:r>
          </a:p>
        </p:txBody>
      </p:sp>
      <p:cxnSp>
        <p:nvCxnSpPr>
          <p:cNvPr id="14" name="Connecteur droit 13"/>
          <p:cNvCxnSpPr/>
          <p:nvPr userDrawn="1"/>
        </p:nvCxnSpPr>
        <p:spPr>
          <a:xfrm flipH="1">
            <a:off x="11492935" y="2178274"/>
            <a:ext cx="1399719"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6046789"/>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er Service">
    <p:spTree>
      <p:nvGrpSpPr>
        <p:cNvPr id="1" name=""/>
        <p:cNvGrpSpPr/>
        <p:nvPr/>
      </p:nvGrpSpPr>
      <p:grpSpPr>
        <a:xfrm>
          <a:off x="0" y="0"/>
          <a:ext cx="0" cy="0"/>
          <a:chOff x="0" y="0"/>
          <a:chExt cx="0" cy="0"/>
        </a:xfrm>
      </p:grpSpPr>
      <p:sp>
        <p:nvSpPr>
          <p:cNvPr id="5" name="Espace réservé pour une image  4"/>
          <p:cNvSpPr>
            <a:spLocks noGrp="1"/>
          </p:cNvSpPr>
          <p:nvPr>
            <p:ph type="pic" sz="quarter" idx="15"/>
          </p:nvPr>
        </p:nvSpPr>
        <p:spPr>
          <a:xfrm>
            <a:off x="7080226" y="1412108"/>
            <a:ext cx="17305362" cy="11477325"/>
          </a:xfrm>
        </p:spPr>
        <p:txBody>
          <a:bodyPr/>
          <a:lstStyle/>
          <a:p>
            <a:endParaRPr lang="fr-FR"/>
          </a:p>
        </p:txBody>
      </p:sp>
      <p:sp>
        <p:nvSpPr>
          <p:cNvPr id="3" name="Espace réservé du contenu 2"/>
          <p:cNvSpPr>
            <a:spLocks noGrp="1"/>
          </p:cNvSpPr>
          <p:nvPr>
            <p:ph idx="1" hasCustomPrompt="1"/>
          </p:nvPr>
        </p:nvSpPr>
        <p:spPr>
          <a:xfrm>
            <a:off x="1219281" y="9163050"/>
            <a:ext cx="10972720" cy="3090696"/>
          </a:xfrm>
          <a:noFill/>
        </p:spPr>
        <p:txBody>
          <a:bodyPr>
            <a:normAutofit/>
          </a:bodyPr>
          <a:lstStyle>
            <a:lvl1pPr marL="0" indent="0" algn="just">
              <a:lnSpc>
                <a:spcPct val="150000"/>
              </a:lnSpc>
              <a:buFont typeface="Arial" pitchFamily="34" charset="0"/>
              <a:buNone/>
              <a:defRPr sz="2800">
                <a:solidFill>
                  <a:srgbClr val="3B3B3B"/>
                </a:solidFill>
                <a:latin typeface="Roboto" pitchFamily="2" charset="0"/>
                <a:ea typeface="Roboto" pitchFamily="2" charset="0"/>
              </a:defRPr>
            </a:lvl1pPr>
            <a:lvl2pPr marL="0" indent="0" algn="l">
              <a:buNone/>
              <a:defRPr sz="3000">
                <a:solidFill>
                  <a:srgbClr val="3B3B3B"/>
                </a:solidFill>
              </a:defRPr>
            </a:lvl2pPr>
            <a:lvl3pPr marL="0" indent="0" algn="l">
              <a:buNone/>
              <a:defRPr>
                <a:solidFill>
                  <a:srgbClr val="3B3B3B"/>
                </a:solidFill>
              </a:defRPr>
            </a:lvl3pPr>
            <a:lvl4pPr marL="0" indent="0" algn="l">
              <a:buNone/>
              <a:defRPr>
                <a:solidFill>
                  <a:srgbClr val="3B3B3B"/>
                </a:solidFill>
              </a:defRPr>
            </a:lvl4pPr>
            <a:lvl5pPr marL="0" indent="0" algn="l">
              <a:buNone/>
              <a:defRPr>
                <a:solidFill>
                  <a:srgbClr val="3B3B3B"/>
                </a:solidFill>
              </a:defRPr>
            </a:lvl5pPr>
          </a:lstStyle>
          <a:p>
            <a:pPr lvl="0"/>
            <a:r>
              <a:rPr lang="fr-FR" dirty="0"/>
              <a:t>Cliquez pour modifier les styles du texte du masque</a:t>
            </a:r>
          </a:p>
          <a:p>
            <a:pPr lvl="0"/>
            <a:endParaRPr lang="fr-FR" dirty="0"/>
          </a:p>
          <a:p>
            <a:pPr lvl="0"/>
            <a:endParaRPr lang="fr-FR" dirty="0"/>
          </a:p>
        </p:txBody>
      </p:sp>
      <p:sp>
        <p:nvSpPr>
          <p:cNvPr id="7" name="Titre 1"/>
          <p:cNvSpPr>
            <a:spLocks noGrp="1"/>
          </p:cNvSpPr>
          <p:nvPr>
            <p:ph type="title" hasCustomPrompt="1"/>
          </p:nvPr>
        </p:nvSpPr>
        <p:spPr>
          <a:xfrm>
            <a:off x="1219280" y="306066"/>
            <a:ext cx="21947029" cy="1365411"/>
          </a:xfrm>
        </p:spPr>
        <p:txBody>
          <a:bodyPr/>
          <a:lstStyle>
            <a:lvl1pPr algn="ctr">
              <a:defRPr sz="6000" cap="all" baseline="0">
                <a:solidFill>
                  <a:schemeClr val="accent1"/>
                </a:solidFill>
              </a:defRPr>
            </a:lvl1pPr>
          </a:lstStyle>
          <a:p>
            <a:r>
              <a:rPr lang="fr-FR" dirty="0"/>
              <a:t>MODIFIEZ LE STYLE DU TITRE</a:t>
            </a:r>
          </a:p>
        </p:txBody>
      </p:sp>
      <p:sp>
        <p:nvSpPr>
          <p:cNvPr id="4" name="Espace réservé du texte 3"/>
          <p:cNvSpPr>
            <a:spLocks noGrp="1"/>
          </p:cNvSpPr>
          <p:nvPr>
            <p:ph type="body" sz="quarter" idx="14"/>
          </p:nvPr>
        </p:nvSpPr>
        <p:spPr>
          <a:xfrm>
            <a:off x="1219279" y="1314177"/>
            <a:ext cx="21947030" cy="746265"/>
          </a:xfrm>
        </p:spPr>
        <p:txBody>
          <a:bodyPr>
            <a:noAutofit/>
          </a:bodyPr>
          <a:lstStyle>
            <a:lvl1pPr marL="0" indent="0" algn="ctr">
              <a:buFontTx/>
              <a:buNone/>
              <a:defRPr sz="3600">
                <a:solidFill>
                  <a:schemeClr val="tx2"/>
                </a:solidFill>
              </a:defRPr>
            </a:lvl1pPr>
            <a:lvl2pPr marL="0" indent="0">
              <a:buFontTx/>
              <a:buNone/>
              <a:defRPr/>
            </a:lvl2pPr>
            <a:lvl3pPr marL="0" indent="0">
              <a:buFontTx/>
              <a:buNone/>
              <a:defRPr/>
            </a:lvl3pPr>
            <a:lvl4pPr marL="0" indent="0">
              <a:buFontTx/>
              <a:buNone/>
              <a:defRPr/>
            </a:lvl4pPr>
            <a:lvl5pPr marL="0" indent="0">
              <a:buFontTx/>
              <a:buNone/>
              <a:defRPr/>
            </a:lvl5pPr>
          </a:lstStyle>
          <a:p>
            <a:pPr lvl="0"/>
            <a:r>
              <a:rPr lang="fr-FR" dirty="0"/>
              <a:t>Modifiez les styles du texte du masque</a:t>
            </a:r>
          </a:p>
        </p:txBody>
      </p:sp>
      <p:cxnSp>
        <p:nvCxnSpPr>
          <p:cNvPr id="14" name="Connecteur droit 13"/>
          <p:cNvCxnSpPr/>
          <p:nvPr userDrawn="1"/>
        </p:nvCxnSpPr>
        <p:spPr>
          <a:xfrm flipH="1">
            <a:off x="11492935" y="2178274"/>
            <a:ext cx="1399719"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8714016"/>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urvey">
    <p:spTree>
      <p:nvGrpSpPr>
        <p:cNvPr id="1" name=""/>
        <p:cNvGrpSpPr/>
        <p:nvPr/>
      </p:nvGrpSpPr>
      <p:grpSpPr>
        <a:xfrm>
          <a:off x="0" y="0"/>
          <a:ext cx="0" cy="0"/>
          <a:chOff x="0" y="0"/>
          <a:chExt cx="0" cy="0"/>
        </a:xfrm>
      </p:grpSpPr>
      <p:sp>
        <p:nvSpPr>
          <p:cNvPr id="5" name="Espace réservé pour une image  4"/>
          <p:cNvSpPr>
            <a:spLocks noGrp="1"/>
          </p:cNvSpPr>
          <p:nvPr>
            <p:ph type="pic" sz="quarter" idx="15"/>
          </p:nvPr>
        </p:nvSpPr>
        <p:spPr>
          <a:xfrm>
            <a:off x="4632325" y="2388442"/>
            <a:ext cx="15120938" cy="6630145"/>
          </a:xfrm>
        </p:spPr>
        <p:txBody>
          <a:bodyPr/>
          <a:lstStyle/>
          <a:p>
            <a:endParaRPr lang="fr-FR"/>
          </a:p>
        </p:txBody>
      </p:sp>
      <p:sp>
        <p:nvSpPr>
          <p:cNvPr id="3" name="Espace réservé du contenu 2"/>
          <p:cNvSpPr>
            <a:spLocks noGrp="1"/>
          </p:cNvSpPr>
          <p:nvPr>
            <p:ph idx="1" hasCustomPrompt="1"/>
          </p:nvPr>
        </p:nvSpPr>
        <p:spPr>
          <a:xfrm>
            <a:off x="1219280" y="9080340"/>
            <a:ext cx="21947029" cy="3173406"/>
          </a:xfrm>
          <a:noFill/>
        </p:spPr>
        <p:txBody>
          <a:bodyPr>
            <a:normAutofit/>
          </a:bodyPr>
          <a:lstStyle>
            <a:lvl1pPr marL="0" indent="0" algn="just">
              <a:lnSpc>
                <a:spcPct val="150000"/>
              </a:lnSpc>
              <a:buFont typeface="Arial" pitchFamily="34" charset="0"/>
              <a:buNone/>
              <a:defRPr sz="2800">
                <a:solidFill>
                  <a:srgbClr val="3B3B3B"/>
                </a:solidFill>
                <a:latin typeface="Roboto" pitchFamily="2" charset="0"/>
                <a:ea typeface="Roboto" pitchFamily="2" charset="0"/>
              </a:defRPr>
            </a:lvl1pPr>
            <a:lvl2pPr marL="0" indent="0" algn="l">
              <a:buNone/>
              <a:defRPr sz="3000">
                <a:solidFill>
                  <a:srgbClr val="3B3B3B"/>
                </a:solidFill>
              </a:defRPr>
            </a:lvl2pPr>
            <a:lvl3pPr marL="0" indent="0" algn="l">
              <a:buNone/>
              <a:defRPr>
                <a:solidFill>
                  <a:srgbClr val="3B3B3B"/>
                </a:solidFill>
              </a:defRPr>
            </a:lvl3pPr>
            <a:lvl4pPr marL="0" indent="0" algn="l">
              <a:buNone/>
              <a:defRPr>
                <a:solidFill>
                  <a:srgbClr val="3B3B3B"/>
                </a:solidFill>
              </a:defRPr>
            </a:lvl4pPr>
            <a:lvl5pPr marL="0" indent="0" algn="l">
              <a:buNone/>
              <a:defRPr>
                <a:solidFill>
                  <a:srgbClr val="3B3B3B"/>
                </a:solidFill>
              </a:defRPr>
            </a:lvl5pPr>
          </a:lstStyle>
          <a:p>
            <a:pPr lvl="0"/>
            <a:r>
              <a:rPr lang="fr-FR" dirty="0"/>
              <a:t>Cliquez pour modifier les styles du texte du masque</a:t>
            </a:r>
          </a:p>
          <a:p>
            <a:pPr lvl="0"/>
            <a:endParaRPr lang="fr-FR" dirty="0"/>
          </a:p>
          <a:p>
            <a:pPr lvl="0"/>
            <a:endParaRPr lang="fr-FR" dirty="0"/>
          </a:p>
        </p:txBody>
      </p:sp>
      <p:sp>
        <p:nvSpPr>
          <p:cNvPr id="7" name="Titre 1"/>
          <p:cNvSpPr>
            <a:spLocks noGrp="1"/>
          </p:cNvSpPr>
          <p:nvPr>
            <p:ph type="title" hasCustomPrompt="1"/>
          </p:nvPr>
        </p:nvSpPr>
        <p:spPr>
          <a:xfrm>
            <a:off x="1219280" y="306066"/>
            <a:ext cx="21947029" cy="1365411"/>
          </a:xfrm>
        </p:spPr>
        <p:txBody>
          <a:bodyPr/>
          <a:lstStyle>
            <a:lvl1pPr algn="ctr">
              <a:defRPr sz="6000" cap="all" baseline="0">
                <a:solidFill>
                  <a:schemeClr val="accent1"/>
                </a:solidFill>
              </a:defRPr>
            </a:lvl1pPr>
          </a:lstStyle>
          <a:p>
            <a:r>
              <a:rPr lang="fr-FR" dirty="0"/>
              <a:t>MODIFIEZ LE STYLE DU TITRE</a:t>
            </a:r>
          </a:p>
        </p:txBody>
      </p:sp>
      <p:sp>
        <p:nvSpPr>
          <p:cNvPr id="4" name="Espace réservé du texte 3"/>
          <p:cNvSpPr>
            <a:spLocks noGrp="1"/>
          </p:cNvSpPr>
          <p:nvPr>
            <p:ph type="body" sz="quarter" idx="14"/>
          </p:nvPr>
        </p:nvSpPr>
        <p:spPr>
          <a:xfrm>
            <a:off x="1219279" y="1314177"/>
            <a:ext cx="21947030" cy="746265"/>
          </a:xfrm>
        </p:spPr>
        <p:txBody>
          <a:bodyPr>
            <a:noAutofit/>
          </a:bodyPr>
          <a:lstStyle>
            <a:lvl1pPr marL="0" indent="0" algn="ctr">
              <a:buFontTx/>
              <a:buNone/>
              <a:defRPr sz="3600">
                <a:solidFill>
                  <a:schemeClr val="tx2"/>
                </a:solidFill>
              </a:defRPr>
            </a:lvl1pPr>
            <a:lvl2pPr marL="0" indent="0">
              <a:buFontTx/>
              <a:buNone/>
              <a:defRPr/>
            </a:lvl2pPr>
            <a:lvl3pPr marL="0" indent="0">
              <a:buFontTx/>
              <a:buNone/>
              <a:defRPr/>
            </a:lvl3pPr>
            <a:lvl4pPr marL="0" indent="0">
              <a:buFontTx/>
              <a:buNone/>
              <a:defRPr/>
            </a:lvl4pPr>
            <a:lvl5pPr marL="0" indent="0">
              <a:buFontTx/>
              <a:buNone/>
              <a:defRPr/>
            </a:lvl5pPr>
          </a:lstStyle>
          <a:p>
            <a:pPr lvl="0"/>
            <a:r>
              <a:rPr lang="fr-FR" dirty="0"/>
              <a:t>Modifiez les styles du texte du masque</a:t>
            </a:r>
          </a:p>
        </p:txBody>
      </p:sp>
      <p:cxnSp>
        <p:nvCxnSpPr>
          <p:cNvPr id="14" name="Connecteur droit 13"/>
          <p:cNvCxnSpPr/>
          <p:nvPr userDrawn="1"/>
        </p:nvCxnSpPr>
        <p:spPr>
          <a:xfrm flipH="1">
            <a:off x="11492935" y="2178274"/>
            <a:ext cx="1399719"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3186114"/>
      </p:ext>
    </p:extLst>
  </p:cSld>
  <p:clrMapOvr>
    <a:masterClrMapping/>
  </p:clrMapOvr>
  <p:extLst>
    <p:ext uri="{DCECCB84-F9BA-43D5-87BE-67443E8EF086}">
      <p15:sldGuideLst xmlns:p15="http://schemas.microsoft.com/office/powerpoint/2012/main">
        <p15:guide id="1" orient="horz" pos="4321" userDrawn="1">
          <p15:clr>
            <a:srgbClr val="FBAE40"/>
          </p15:clr>
        </p15:guide>
        <p15:guide id="2" pos="768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er’s Voice">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1219281" y="9091042"/>
            <a:ext cx="11673373" cy="3162704"/>
          </a:xfrm>
          <a:noFill/>
        </p:spPr>
        <p:txBody>
          <a:bodyPr>
            <a:normAutofit/>
          </a:bodyPr>
          <a:lstStyle>
            <a:lvl1pPr marL="0" indent="0" algn="just">
              <a:lnSpc>
                <a:spcPct val="150000"/>
              </a:lnSpc>
              <a:buFont typeface="Arial" pitchFamily="34" charset="0"/>
              <a:buNone/>
              <a:defRPr sz="2800">
                <a:solidFill>
                  <a:srgbClr val="3B3B3B"/>
                </a:solidFill>
                <a:latin typeface="Roboto" pitchFamily="2" charset="0"/>
                <a:ea typeface="Roboto" pitchFamily="2" charset="0"/>
              </a:defRPr>
            </a:lvl1pPr>
            <a:lvl2pPr marL="0" indent="0" algn="l">
              <a:buNone/>
              <a:defRPr sz="3000">
                <a:solidFill>
                  <a:srgbClr val="3B3B3B"/>
                </a:solidFill>
              </a:defRPr>
            </a:lvl2pPr>
            <a:lvl3pPr marL="0" indent="0" algn="l">
              <a:buNone/>
              <a:defRPr>
                <a:solidFill>
                  <a:srgbClr val="3B3B3B"/>
                </a:solidFill>
              </a:defRPr>
            </a:lvl3pPr>
            <a:lvl4pPr marL="0" indent="0" algn="l">
              <a:buNone/>
              <a:defRPr>
                <a:solidFill>
                  <a:srgbClr val="3B3B3B"/>
                </a:solidFill>
              </a:defRPr>
            </a:lvl4pPr>
            <a:lvl5pPr marL="0" indent="0" algn="l">
              <a:buNone/>
              <a:defRPr>
                <a:solidFill>
                  <a:srgbClr val="3B3B3B"/>
                </a:solidFill>
              </a:defRPr>
            </a:lvl5pPr>
          </a:lstStyle>
          <a:p>
            <a:pPr lvl="0"/>
            <a:r>
              <a:rPr lang="fr-FR" dirty="0"/>
              <a:t>Cliquez pour modifier les styles du texte du masque</a:t>
            </a:r>
          </a:p>
          <a:p>
            <a:pPr lvl="0"/>
            <a:endParaRPr lang="fr-FR" dirty="0"/>
          </a:p>
          <a:p>
            <a:pPr lvl="0"/>
            <a:endParaRPr lang="fr-FR" dirty="0"/>
          </a:p>
        </p:txBody>
      </p:sp>
      <p:sp>
        <p:nvSpPr>
          <p:cNvPr id="5" name="Espace réservé pour une image  4"/>
          <p:cNvSpPr>
            <a:spLocks noGrp="1"/>
          </p:cNvSpPr>
          <p:nvPr>
            <p:ph type="pic" sz="quarter" idx="15"/>
          </p:nvPr>
        </p:nvSpPr>
        <p:spPr>
          <a:xfrm>
            <a:off x="9238397" y="0"/>
            <a:ext cx="15123749" cy="12907466"/>
          </a:xfrm>
        </p:spPr>
        <p:txBody>
          <a:bodyPr/>
          <a:lstStyle/>
          <a:p>
            <a:endParaRPr lang="fr-FR"/>
          </a:p>
        </p:txBody>
      </p:sp>
      <p:sp>
        <p:nvSpPr>
          <p:cNvPr id="7" name="Titre 1"/>
          <p:cNvSpPr>
            <a:spLocks noGrp="1"/>
          </p:cNvSpPr>
          <p:nvPr>
            <p:ph type="title" hasCustomPrompt="1"/>
          </p:nvPr>
        </p:nvSpPr>
        <p:spPr>
          <a:xfrm>
            <a:off x="1219280" y="306066"/>
            <a:ext cx="21947029" cy="1365411"/>
          </a:xfrm>
        </p:spPr>
        <p:txBody>
          <a:bodyPr/>
          <a:lstStyle>
            <a:lvl1pPr algn="ctr">
              <a:defRPr sz="6000" cap="all" baseline="0">
                <a:solidFill>
                  <a:schemeClr val="accent1"/>
                </a:solidFill>
              </a:defRPr>
            </a:lvl1pPr>
          </a:lstStyle>
          <a:p>
            <a:r>
              <a:rPr lang="fr-FR" dirty="0"/>
              <a:t>MODIFIEZ LE STYLE DU TITRE</a:t>
            </a:r>
          </a:p>
        </p:txBody>
      </p:sp>
      <p:sp>
        <p:nvSpPr>
          <p:cNvPr id="4" name="Espace réservé du texte 3"/>
          <p:cNvSpPr>
            <a:spLocks noGrp="1"/>
          </p:cNvSpPr>
          <p:nvPr>
            <p:ph type="body" sz="quarter" idx="14"/>
          </p:nvPr>
        </p:nvSpPr>
        <p:spPr>
          <a:xfrm>
            <a:off x="1219279" y="1314177"/>
            <a:ext cx="21947030" cy="746265"/>
          </a:xfrm>
        </p:spPr>
        <p:txBody>
          <a:bodyPr>
            <a:noAutofit/>
          </a:bodyPr>
          <a:lstStyle>
            <a:lvl1pPr marL="0" indent="0" algn="ctr">
              <a:buFontTx/>
              <a:buNone/>
              <a:defRPr sz="3600">
                <a:solidFill>
                  <a:schemeClr val="tx2"/>
                </a:solidFill>
              </a:defRPr>
            </a:lvl1pPr>
            <a:lvl2pPr marL="0" indent="0">
              <a:buFontTx/>
              <a:buNone/>
              <a:defRPr/>
            </a:lvl2pPr>
            <a:lvl3pPr marL="0" indent="0">
              <a:buFontTx/>
              <a:buNone/>
              <a:defRPr/>
            </a:lvl3pPr>
            <a:lvl4pPr marL="0" indent="0">
              <a:buFontTx/>
              <a:buNone/>
              <a:defRPr/>
            </a:lvl4pPr>
            <a:lvl5pPr marL="0" indent="0">
              <a:buFontTx/>
              <a:buNone/>
              <a:defRPr/>
            </a:lvl5pPr>
          </a:lstStyle>
          <a:p>
            <a:pPr lvl="0"/>
            <a:r>
              <a:rPr lang="fr-FR" dirty="0"/>
              <a:t>Modifiez les styles du texte du masque</a:t>
            </a:r>
          </a:p>
        </p:txBody>
      </p:sp>
      <p:cxnSp>
        <p:nvCxnSpPr>
          <p:cNvPr id="14" name="Connecteur droit 13"/>
          <p:cNvCxnSpPr/>
          <p:nvPr userDrawn="1"/>
        </p:nvCxnSpPr>
        <p:spPr>
          <a:xfrm flipH="1">
            <a:off x="11492935" y="2178274"/>
            <a:ext cx="1399719"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5411106"/>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ingle Portfolio">
    <p:spTree>
      <p:nvGrpSpPr>
        <p:cNvPr id="1" name=""/>
        <p:cNvGrpSpPr/>
        <p:nvPr/>
      </p:nvGrpSpPr>
      <p:grpSpPr>
        <a:xfrm>
          <a:off x="0" y="0"/>
          <a:ext cx="0" cy="0"/>
          <a:chOff x="0" y="0"/>
          <a:chExt cx="0" cy="0"/>
        </a:xfrm>
      </p:grpSpPr>
      <p:sp>
        <p:nvSpPr>
          <p:cNvPr id="5" name="Espace réservé pour une image  4"/>
          <p:cNvSpPr>
            <a:spLocks noGrp="1"/>
          </p:cNvSpPr>
          <p:nvPr>
            <p:ph type="pic" sz="quarter" idx="15"/>
          </p:nvPr>
        </p:nvSpPr>
        <p:spPr>
          <a:xfrm>
            <a:off x="1" y="3556000"/>
            <a:ext cx="4886944" cy="4894263"/>
          </a:xfrm>
        </p:spPr>
        <p:txBody>
          <a:bodyPr/>
          <a:lstStyle/>
          <a:p>
            <a:endParaRPr lang="fr-FR"/>
          </a:p>
        </p:txBody>
      </p:sp>
      <p:sp>
        <p:nvSpPr>
          <p:cNvPr id="13" name="Espace réservé pour une image  12"/>
          <p:cNvSpPr>
            <a:spLocks noGrp="1"/>
          </p:cNvSpPr>
          <p:nvPr>
            <p:ph type="pic" sz="quarter" idx="16"/>
          </p:nvPr>
        </p:nvSpPr>
        <p:spPr>
          <a:xfrm>
            <a:off x="4893952" y="3556000"/>
            <a:ext cx="4886636" cy="4894263"/>
          </a:xfrm>
        </p:spPr>
        <p:txBody>
          <a:bodyPr/>
          <a:lstStyle/>
          <a:p>
            <a:endParaRPr lang="fr-FR"/>
          </a:p>
        </p:txBody>
      </p:sp>
      <p:sp>
        <p:nvSpPr>
          <p:cNvPr id="23" name="Espace réservé pour une image  22"/>
          <p:cNvSpPr>
            <a:spLocks noGrp="1"/>
          </p:cNvSpPr>
          <p:nvPr>
            <p:ph type="pic" sz="quarter" idx="17"/>
          </p:nvPr>
        </p:nvSpPr>
        <p:spPr>
          <a:xfrm>
            <a:off x="9780588" y="3556001"/>
            <a:ext cx="4874946" cy="4894112"/>
          </a:xfrm>
        </p:spPr>
        <p:txBody>
          <a:bodyPr/>
          <a:lstStyle/>
          <a:p>
            <a:endParaRPr lang="fr-FR"/>
          </a:p>
        </p:txBody>
      </p:sp>
      <p:sp>
        <p:nvSpPr>
          <p:cNvPr id="26" name="Espace réservé pour une image  25"/>
          <p:cNvSpPr>
            <a:spLocks noGrp="1"/>
          </p:cNvSpPr>
          <p:nvPr>
            <p:ph type="pic" sz="quarter" idx="18"/>
          </p:nvPr>
        </p:nvSpPr>
        <p:spPr>
          <a:xfrm>
            <a:off x="14655534" y="3556000"/>
            <a:ext cx="4879937" cy="4894263"/>
          </a:xfrm>
        </p:spPr>
        <p:txBody>
          <a:bodyPr/>
          <a:lstStyle/>
          <a:p>
            <a:endParaRPr lang="fr-FR"/>
          </a:p>
        </p:txBody>
      </p:sp>
      <p:sp>
        <p:nvSpPr>
          <p:cNvPr id="29" name="Espace réservé pour une image  28"/>
          <p:cNvSpPr>
            <a:spLocks noGrp="1"/>
          </p:cNvSpPr>
          <p:nvPr>
            <p:ph type="pic" sz="quarter" idx="19"/>
          </p:nvPr>
        </p:nvSpPr>
        <p:spPr>
          <a:xfrm>
            <a:off x="19530481" y="3556000"/>
            <a:ext cx="4855107" cy="4894113"/>
          </a:xfrm>
        </p:spPr>
        <p:txBody>
          <a:bodyPr/>
          <a:lstStyle/>
          <a:p>
            <a:endParaRPr lang="fr-FR"/>
          </a:p>
        </p:txBody>
      </p:sp>
      <p:sp>
        <p:nvSpPr>
          <p:cNvPr id="3" name="Espace réservé du contenu 2"/>
          <p:cNvSpPr>
            <a:spLocks noGrp="1"/>
          </p:cNvSpPr>
          <p:nvPr>
            <p:ph idx="1" hasCustomPrompt="1"/>
          </p:nvPr>
        </p:nvSpPr>
        <p:spPr>
          <a:xfrm>
            <a:off x="1219280" y="9235058"/>
            <a:ext cx="21947029" cy="3018688"/>
          </a:xfrm>
          <a:noFill/>
        </p:spPr>
        <p:txBody>
          <a:bodyPr>
            <a:normAutofit/>
          </a:bodyPr>
          <a:lstStyle>
            <a:lvl1pPr marL="0" indent="0" algn="just">
              <a:lnSpc>
                <a:spcPct val="150000"/>
              </a:lnSpc>
              <a:buFont typeface="Arial" pitchFamily="34" charset="0"/>
              <a:buNone/>
              <a:defRPr sz="2800">
                <a:solidFill>
                  <a:srgbClr val="3B3B3B"/>
                </a:solidFill>
                <a:latin typeface="Roboto" pitchFamily="2" charset="0"/>
                <a:ea typeface="Roboto" pitchFamily="2" charset="0"/>
              </a:defRPr>
            </a:lvl1pPr>
            <a:lvl2pPr marL="0" indent="0" algn="l">
              <a:buNone/>
              <a:defRPr sz="3000">
                <a:solidFill>
                  <a:srgbClr val="3B3B3B"/>
                </a:solidFill>
              </a:defRPr>
            </a:lvl2pPr>
            <a:lvl3pPr marL="0" indent="0" algn="l">
              <a:buNone/>
              <a:defRPr>
                <a:solidFill>
                  <a:srgbClr val="3B3B3B"/>
                </a:solidFill>
              </a:defRPr>
            </a:lvl3pPr>
            <a:lvl4pPr marL="0" indent="0" algn="l">
              <a:buNone/>
              <a:defRPr>
                <a:solidFill>
                  <a:srgbClr val="3B3B3B"/>
                </a:solidFill>
              </a:defRPr>
            </a:lvl4pPr>
            <a:lvl5pPr marL="0" indent="0" algn="l">
              <a:buNone/>
              <a:defRPr>
                <a:solidFill>
                  <a:srgbClr val="3B3B3B"/>
                </a:solidFill>
              </a:defRPr>
            </a:lvl5pPr>
          </a:lstStyle>
          <a:p>
            <a:pPr lvl="0"/>
            <a:r>
              <a:rPr lang="fr-FR" dirty="0"/>
              <a:t>Cliquez pour modifier les styles du texte du masque</a:t>
            </a:r>
          </a:p>
          <a:p>
            <a:pPr lvl="0"/>
            <a:endParaRPr lang="fr-FR" dirty="0"/>
          </a:p>
          <a:p>
            <a:pPr lvl="0"/>
            <a:endParaRPr lang="fr-FR" dirty="0"/>
          </a:p>
        </p:txBody>
      </p:sp>
      <p:sp>
        <p:nvSpPr>
          <p:cNvPr id="7" name="Titre 1"/>
          <p:cNvSpPr>
            <a:spLocks noGrp="1"/>
          </p:cNvSpPr>
          <p:nvPr>
            <p:ph type="title" hasCustomPrompt="1"/>
          </p:nvPr>
        </p:nvSpPr>
        <p:spPr>
          <a:xfrm>
            <a:off x="1219280" y="306066"/>
            <a:ext cx="21947029" cy="1365411"/>
          </a:xfrm>
        </p:spPr>
        <p:txBody>
          <a:bodyPr/>
          <a:lstStyle>
            <a:lvl1pPr algn="ctr">
              <a:defRPr sz="6000" cap="all" baseline="0">
                <a:solidFill>
                  <a:schemeClr val="accent1"/>
                </a:solidFill>
              </a:defRPr>
            </a:lvl1pPr>
          </a:lstStyle>
          <a:p>
            <a:r>
              <a:rPr lang="fr-FR" dirty="0"/>
              <a:t>MODIFIEZ LE STYLE DU TITRE</a:t>
            </a:r>
          </a:p>
        </p:txBody>
      </p:sp>
      <p:sp>
        <p:nvSpPr>
          <p:cNvPr id="4" name="Espace réservé du texte 3"/>
          <p:cNvSpPr>
            <a:spLocks noGrp="1"/>
          </p:cNvSpPr>
          <p:nvPr>
            <p:ph type="body" sz="quarter" idx="14"/>
          </p:nvPr>
        </p:nvSpPr>
        <p:spPr>
          <a:xfrm>
            <a:off x="1219279" y="1314177"/>
            <a:ext cx="21947030" cy="746265"/>
          </a:xfrm>
        </p:spPr>
        <p:txBody>
          <a:bodyPr>
            <a:noAutofit/>
          </a:bodyPr>
          <a:lstStyle>
            <a:lvl1pPr marL="0" indent="0" algn="ctr">
              <a:buFontTx/>
              <a:buNone/>
              <a:defRPr sz="3600">
                <a:solidFill>
                  <a:schemeClr val="tx2"/>
                </a:solidFill>
              </a:defRPr>
            </a:lvl1pPr>
            <a:lvl2pPr marL="0" indent="0">
              <a:buFontTx/>
              <a:buNone/>
              <a:defRPr/>
            </a:lvl2pPr>
            <a:lvl3pPr marL="0" indent="0">
              <a:buFontTx/>
              <a:buNone/>
              <a:defRPr/>
            </a:lvl3pPr>
            <a:lvl4pPr marL="0" indent="0">
              <a:buFontTx/>
              <a:buNone/>
              <a:defRPr/>
            </a:lvl4pPr>
            <a:lvl5pPr marL="0" indent="0">
              <a:buFontTx/>
              <a:buNone/>
              <a:defRPr/>
            </a:lvl5pPr>
          </a:lstStyle>
          <a:p>
            <a:pPr lvl="0"/>
            <a:r>
              <a:rPr lang="fr-FR" dirty="0"/>
              <a:t>Modifiez les styles du texte du masque</a:t>
            </a:r>
          </a:p>
        </p:txBody>
      </p:sp>
      <p:cxnSp>
        <p:nvCxnSpPr>
          <p:cNvPr id="14" name="Connecteur droit 13"/>
          <p:cNvCxnSpPr/>
          <p:nvPr userDrawn="1"/>
        </p:nvCxnSpPr>
        <p:spPr>
          <a:xfrm flipH="1">
            <a:off x="11492935" y="2178274"/>
            <a:ext cx="1399719"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5660342"/>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ur Partners">
    <p:spTree>
      <p:nvGrpSpPr>
        <p:cNvPr id="1" name=""/>
        <p:cNvGrpSpPr/>
        <p:nvPr/>
      </p:nvGrpSpPr>
      <p:grpSpPr>
        <a:xfrm>
          <a:off x="0" y="0"/>
          <a:ext cx="0" cy="0"/>
          <a:chOff x="0" y="0"/>
          <a:chExt cx="0" cy="0"/>
        </a:xfrm>
      </p:grpSpPr>
      <p:sp>
        <p:nvSpPr>
          <p:cNvPr id="41" name="Espace réservé pour une image  40"/>
          <p:cNvSpPr>
            <a:spLocks noGrp="1"/>
          </p:cNvSpPr>
          <p:nvPr>
            <p:ph type="pic" sz="quarter" idx="24"/>
          </p:nvPr>
        </p:nvSpPr>
        <p:spPr>
          <a:xfrm>
            <a:off x="1463675" y="6858000"/>
            <a:ext cx="4392613" cy="865188"/>
          </a:xfrm>
        </p:spPr>
        <p:txBody>
          <a:bodyPr/>
          <a:lstStyle/>
          <a:p>
            <a:endParaRPr lang="fr-FR"/>
          </a:p>
        </p:txBody>
      </p:sp>
      <p:sp>
        <p:nvSpPr>
          <p:cNvPr id="5" name="Espace réservé pour une image  4"/>
          <p:cNvSpPr>
            <a:spLocks noGrp="1"/>
          </p:cNvSpPr>
          <p:nvPr>
            <p:ph type="pic" sz="quarter" idx="15"/>
          </p:nvPr>
        </p:nvSpPr>
        <p:spPr>
          <a:xfrm>
            <a:off x="1463675" y="3475038"/>
            <a:ext cx="4392613" cy="828675"/>
          </a:xfrm>
        </p:spPr>
        <p:txBody>
          <a:bodyPr/>
          <a:lstStyle/>
          <a:p>
            <a:endParaRPr lang="fr-FR"/>
          </a:p>
        </p:txBody>
      </p:sp>
      <p:sp>
        <p:nvSpPr>
          <p:cNvPr id="28" name="Espace réservé pour une image  27"/>
          <p:cNvSpPr>
            <a:spLocks noGrp="1"/>
          </p:cNvSpPr>
          <p:nvPr>
            <p:ph type="pic" sz="quarter" idx="17"/>
          </p:nvPr>
        </p:nvSpPr>
        <p:spPr>
          <a:xfrm>
            <a:off x="10118725" y="3473450"/>
            <a:ext cx="4392613" cy="830263"/>
          </a:xfrm>
        </p:spPr>
        <p:txBody>
          <a:bodyPr/>
          <a:lstStyle/>
          <a:p>
            <a:endParaRPr lang="fr-FR"/>
          </a:p>
        </p:txBody>
      </p:sp>
      <p:sp>
        <p:nvSpPr>
          <p:cNvPr id="30" name="Espace réservé pour une image  29"/>
          <p:cNvSpPr>
            <a:spLocks noGrp="1"/>
          </p:cNvSpPr>
          <p:nvPr>
            <p:ph type="pic" sz="quarter" idx="18"/>
          </p:nvPr>
        </p:nvSpPr>
        <p:spPr>
          <a:xfrm>
            <a:off x="10118725" y="6858000"/>
            <a:ext cx="4392613" cy="865188"/>
          </a:xfrm>
        </p:spPr>
        <p:txBody>
          <a:bodyPr/>
          <a:lstStyle/>
          <a:p>
            <a:endParaRPr lang="fr-FR"/>
          </a:p>
        </p:txBody>
      </p:sp>
      <p:sp>
        <p:nvSpPr>
          <p:cNvPr id="32" name="Espace réservé pour une image  31"/>
          <p:cNvSpPr>
            <a:spLocks noGrp="1"/>
          </p:cNvSpPr>
          <p:nvPr>
            <p:ph type="pic" sz="quarter" idx="19"/>
          </p:nvPr>
        </p:nvSpPr>
        <p:spPr>
          <a:xfrm>
            <a:off x="18773775" y="3473450"/>
            <a:ext cx="4392613" cy="830263"/>
          </a:xfrm>
        </p:spPr>
        <p:txBody>
          <a:bodyPr/>
          <a:lstStyle/>
          <a:p>
            <a:endParaRPr lang="fr-FR"/>
          </a:p>
        </p:txBody>
      </p:sp>
      <p:sp>
        <p:nvSpPr>
          <p:cNvPr id="39" name="Espace réservé pour une image  38"/>
          <p:cNvSpPr>
            <a:spLocks noGrp="1"/>
          </p:cNvSpPr>
          <p:nvPr>
            <p:ph type="pic" sz="quarter" idx="23"/>
          </p:nvPr>
        </p:nvSpPr>
        <p:spPr>
          <a:xfrm>
            <a:off x="18773775" y="6856413"/>
            <a:ext cx="4392613" cy="866775"/>
          </a:xfrm>
        </p:spPr>
        <p:txBody>
          <a:bodyPr/>
          <a:lstStyle/>
          <a:p>
            <a:endParaRPr lang="fr-FR"/>
          </a:p>
        </p:txBody>
      </p:sp>
      <p:sp>
        <p:nvSpPr>
          <p:cNvPr id="3" name="Espace réservé du contenu 2"/>
          <p:cNvSpPr>
            <a:spLocks noGrp="1"/>
          </p:cNvSpPr>
          <p:nvPr>
            <p:ph idx="1" hasCustomPrompt="1"/>
          </p:nvPr>
        </p:nvSpPr>
        <p:spPr>
          <a:xfrm>
            <a:off x="1219280" y="9163050"/>
            <a:ext cx="21947029" cy="3090696"/>
          </a:xfrm>
          <a:noFill/>
        </p:spPr>
        <p:txBody>
          <a:bodyPr>
            <a:normAutofit/>
          </a:bodyPr>
          <a:lstStyle>
            <a:lvl1pPr marL="0" indent="0" algn="just">
              <a:lnSpc>
                <a:spcPct val="150000"/>
              </a:lnSpc>
              <a:buFont typeface="Arial" pitchFamily="34" charset="0"/>
              <a:buNone/>
              <a:defRPr sz="2800">
                <a:solidFill>
                  <a:srgbClr val="3B3B3B"/>
                </a:solidFill>
                <a:latin typeface="Roboto" pitchFamily="2" charset="0"/>
                <a:ea typeface="Roboto" pitchFamily="2" charset="0"/>
              </a:defRPr>
            </a:lvl1pPr>
            <a:lvl2pPr marL="0" indent="0" algn="l">
              <a:buNone/>
              <a:defRPr sz="3000">
                <a:solidFill>
                  <a:srgbClr val="3B3B3B"/>
                </a:solidFill>
              </a:defRPr>
            </a:lvl2pPr>
            <a:lvl3pPr marL="0" indent="0" algn="l">
              <a:buNone/>
              <a:defRPr>
                <a:solidFill>
                  <a:srgbClr val="3B3B3B"/>
                </a:solidFill>
              </a:defRPr>
            </a:lvl3pPr>
            <a:lvl4pPr marL="0" indent="0" algn="l">
              <a:buNone/>
              <a:defRPr>
                <a:solidFill>
                  <a:srgbClr val="3B3B3B"/>
                </a:solidFill>
              </a:defRPr>
            </a:lvl4pPr>
            <a:lvl5pPr marL="0" indent="0" algn="l">
              <a:buNone/>
              <a:defRPr>
                <a:solidFill>
                  <a:srgbClr val="3B3B3B"/>
                </a:solidFill>
              </a:defRPr>
            </a:lvl5pPr>
          </a:lstStyle>
          <a:p>
            <a:pPr lvl="0"/>
            <a:r>
              <a:rPr lang="fr-FR" dirty="0"/>
              <a:t>Cliquez pour modifier les styles du texte du masque</a:t>
            </a:r>
          </a:p>
          <a:p>
            <a:pPr lvl="0"/>
            <a:endParaRPr lang="fr-FR" dirty="0"/>
          </a:p>
          <a:p>
            <a:pPr lvl="0"/>
            <a:endParaRPr lang="fr-FR" dirty="0"/>
          </a:p>
        </p:txBody>
      </p:sp>
      <p:sp>
        <p:nvSpPr>
          <p:cNvPr id="7" name="Titre 1"/>
          <p:cNvSpPr>
            <a:spLocks noGrp="1"/>
          </p:cNvSpPr>
          <p:nvPr>
            <p:ph type="title" hasCustomPrompt="1"/>
          </p:nvPr>
        </p:nvSpPr>
        <p:spPr>
          <a:xfrm>
            <a:off x="1219280" y="306066"/>
            <a:ext cx="21947029" cy="1365411"/>
          </a:xfrm>
        </p:spPr>
        <p:txBody>
          <a:bodyPr/>
          <a:lstStyle>
            <a:lvl1pPr algn="ctr">
              <a:defRPr sz="6000" cap="all" baseline="0">
                <a:solidFill>
                  <a:schemeClr val="accent1"/>
                </a:solidFill>
              </a:defRPr>
            </a:lvl1pPr>
          </a:lstStyle>
          <a:p>
            <a:r>
              <a:rPr lang="fr-FR" dirty="0"/>
              <a:t>MODIFIEZ LE STYLE DU TITRE</a:t>
            </a:r>
          </a:p>
        </p:txBody>
      </p:sp>
      <p:sp>
        <p:nvSpPr>
          <p:cNvPr id="4" name="Espace réservé du texte 3"/>
          <p:cNvSpPr>
            <a:spLocks noGrp="1"/>
          </p:cNvSpPr>
          <p:nvPr>
            <p:ph type="body" sz="quarter" idx="14"/>
          </p:nvPr>
        </p:nvSpPr>
        <p:spPr>
          <a:xfrm>
            <a:off x="1219279" y="1314177"/>
            <a:ext cx="21947030" cy="746265"/>
          </a:xfrm>
        </p:spPr>
        <p:txBody>
          <a:bodyPr>
            <a:noAutofit/>
          </a:bodyPr>
          <a:lstStyle>
            <a:lvl1pPr marL="0" indent="0" algn="ctr">
              <a:buFontTx/>
              <a:buNone/>
              <a:defRPr sz="3600">
                <a:solidFill>
                  <a:schemeClr val="tx2"/>
                </a:solidFill>
              </a:defRPr>
            </a:lvl1pPr>
            <a:lvl2pPr marL="0" indent="0">
              <a:buFontTx/>
              <a:buNone/>
              <a:defRPr/>
            </a:lvl2pPr>
            <a:lvl3pPr marL="0" indent="0">
              <a:buFontTx/>
              <a:buNone/>
              <a:defRPr/>
            </a:lvl3pPr>
            <a:lvl4pPr marL="0" indent="0">
              <a:buFontTx/>
              <a:buNone/>
              <a:defRPr/>
            </a:lvl4pPr>
            <a:lvl5pPr marL="0" indent="0">
              <a:buFontTx/>
              <a:buNone/>
              <a:defRPr/>
            </a:lvl5pPr>
          </a:lstStyle>
          <a:p>
            <a:pPr lvl="0"/>
            <a:r>
              <a:rPr lang="fr-FR" dirty="0"/>
              <a:t>Modifiez les styles du texte du masque</a:t>
            </a:r>
          </a:p>
        </p:txBody>
      </p:sp>
      <p:cxnSp>
        <p:nvCxnSpPr>
          <p:cNvPr id="14" name="Connecteur droit 13"/>
          <p:cNvCxnSpPr/>
          <p:nvPr userDrawn="1"/>
        </p:nvCxnSpPr>
        <p:spPr>
          <a:xfrm flipH="1">
            <a:off x="11492935" y="2178274"/>
            <a:ext cx="1399719"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7373254"/>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Our Team 02">
    <p:spTree>
      <p:nvGrpSpPr>
        <p:cNvPr id="1" name=""/>
        <p:cNvGrpSpPr/>
        <p:nvPr/>
      </p:nvGrpSpPr>
      <p:grpSpPr>
        <a:xfrm>
          <a:off x="0" y="0"/>
          <a:ext cx="0" cy="0"/>
          <a:chOff x="0" y="0"/>
          <a:chExt cx="0" cy="0"/>
        </a:xfrm>
      </p:grpSpPr>
      <p:sp>
        <p:nvSpPr>
          <p:cNvPr id="5" name="Espace réservé pour une image  4"/>
          <p:cNvSpPr>
            <a:spLocks noGrp="1"/>
          </p:cNvSpPr>
          <p:nvPr>
            <p:ph type="pic" sz="quarter" idx="15"/>
          </p:nvPr>
        </p:nvSpPr>
        <p:spPr>
          <a:xfrm>
            <a:off x="1219278" y="2898775"/>
            <a:ext cx="3989309" cy="5111750"/>
          </a:xfrm>
        </p:spPr>
        <p:txBody>
          <a:bodyPr/>
          <a:lstStyle/>
          <a:p>
            <a:endParaRPr lang="fr-FR"/>
          </a:p>
        </p:txBody>
      </p:sp>
      <p:sp>
        <p:nvSpPr>
          <p:cNvPr id="13" name="Espace réservé pour une image  12"/>
          <p:cNvSpPr>
            <a:spLocks noGrp="1"/>
          </p:cNvSpPr>
          <p:nvPr>
            <p:ph type="pic" sz="quarter" idx="16"/>
          </p:nvPr>
        </p:nvSpPr>
        <p:spPr>
          <a:xfrm>
            <a:off x="12614610" y="2898775"/>
            <a:ext cx="4084232" cy="5111750"/>
          </a:xfrm>
        </p:spPr>
        <p:txBody>
          <a:bodyPr/>
          <a:lstStyle/>
          <a:p>
            <a:endParaRPr lang="fr-FR"/>
          </a:p>
        </p:txBody>
      </p:sp>
      <p:sp>
        <p:nvSpPr>
          <p:cNvPr id="22" name="Espace réservé pour une image  21"/>
          <p:cNvSpPr>
            <a:spLocks noGrp="1"/>
          </p:cNvSpPr>
          <p:nvPr>
            <p:ph type="pic" sz="quarter" idx="17"/>
          </p:nvPr>
        </p:nvSpPr>
        <p:spPr>
          <a:xfrm>
            <a:off x="6909249" y="2898775"/>
            <a:ext cx="3968750" cy="5111750"/>
          </a:xfrm>
        </p:spPr>
        <p:txBody>
          <a:bodyPr/>
          <a:lstStyle/>
          <a:p>
            <a:endParaRPr lang="fr-FR"/>
          </a:p>
        </p:txBody>
      </p:sp>
      <p:sp>
        <p:nvSpPr>
          <p:cNvPr id="24" name="Espace réservé pour une image  23"/>
          <p:cNvSpPr>
            <a:spLocks noGrp="1"/>
          </p:cNvSpPr>
          <p:nvPr>
            <p:ph type="pic" sz="quarter" idx="18"/>
          </p:nvPr>
        </p:nvSpPr>
        <p:spPr>
          <a:xfrm>
            <a:off x="18353360" y="2898775"/>
            <a:ext cx="3992562" cy="5111750"/>
          </a:xfrm>
        </p:spPr>
        <p:txBody>
          <a:bodyPr/>
          <a:lstStyle/>
          <a:p>
            <a:endParaRPr lang="fr-FR"/>
          </a:p>
        </p:txBody>
      </p:sp>
      <p:sp>
        <p:nvSpPr>
          <p:cNvPr id="7" name="Titre 1"/>
          <p:cNvSpPr>
            <a:spLocks noGrp="1"/>
          </p:cNvSpPr>
          <p:nvPr>
            <p:ph type="title" hasCustomPrompt="1"/>
          </p:nvPr>
        </p:nvSpPr>
        <p:spPr>
          <a:xfrm>
            <a:off x="1219280" y="306066"/>
            <a:ext cx="21947029" cy="1365411"/>
          </a:xfrm>
        </p:spPr>
        <p:txBody>
          <a:bodyPr/>
          <a:lstStyle>
            <a:lvl1pPr algn="ctr">
              <a:defRPr sz="6000" cap="all" baseline="0">
                <a:solidFill>
                  <a:schemeClr val="accent1"/>
                </a:solidFill>
              </a:defRPr>
            </a:lvl1pPr>
          </a:lstStyle>
          <a:p>
            <a:r>
              <a:rPr lang="fr-FR" dirty="0"/>
              <a:t>MODIFIEZ LE STYLE DU TITRE</a:t>
            </a:r>
          </a:p>
        </p:txBody>
      </p:sp>
      <p:sp>
        <p:nvSpPr>
          <p:cNvPr id="4" name="Espace réservé du texte 3"/>
          <p:cNvSpPr>
            <a:spLocks noGrp="1"/>
          </p:cNvSpPr>
          <p:nvPr>
            <p:ph type="body" sz="quarter" idx="14"/>
          </p:nvPr>
        </p:nvSpPr>
        <p:spPr>
          <a:xfrm>
            <a:off x="1219279" y="1314177"/>
            <a:ext cx="21947030" cy="746265"/>
          </a:xfrm>
        </p:spPr>
        <p:txBody>
          <a:bodyPr>
            <a:noAutofit/>
          </a:bodyPr>
          <a:lstStyle>
            <a:lvl1pPr marL="0" indent="0" algn="ctr">
              <a:buFontTx/>
              <a:buNone/>
              <a:defRPr sz="3600">
                <a:solidFill>
                  <a:schemeClr val="tx2"/>
                </a:solidFill>
              </a:defRPr>
            </a:lvl1pPr>
            <a:lvl2pPr marL="0" indent="0">
              <a:buFontTx/>
              <a:buNone/>
              <a:defRPr/>
            </a:lvl2pPr>
            <a:lvl3pPr marL="0" indent="0">
              <a:buFontTx/>
              <a:buNone/>
              <a:defRPr/>
            </a:lvl3pPr>
            <a:lvl4pPr marL="0" indent="0">
              <a:buFontTx/>
              <a:buNone/>
              <a:defRPr/>
            </a:lvl4pPr>
            <a:lvl5pPr marL="0" indent="0">
              <a:buFontTx/>
              <a:buNone/>
              <a:defRPr/>
            </a:lvl5pPr>
          </a:lstStyle>
          <a:p>
            <a:pPr lvl="0"/>
            <a:r>
              <a:rPr lang="fr-FR" dirty="0"/>
              <a:t>Modifiez les styles du texte du masque</a:t>
            </a:r>
          </a:p>
        </p:txBody>
      </p:sp>
      <p:sp>
        <p:nvSpPr>
          <p:cNvPr id="3" name="Espace réservé du contenu 2"/>
          <p:cNvSpPr>
            <a:spLocks noGrp="1"/>
          </p:cNvSpPr>
          <p:nvPr>
            <p:ph idx="1" hasCustomPrompt="1"/>
          </p:nvPr>
        </p:nvSpPr>
        <p:spPr>
          <a:xfrm>
            <a:off x="1219280" y="2970362"/>
            <a:ext cx="21947029" cy="9283384"/>
          </a:xfrm>
          <a:noFill/>
        </p:spPr>
        <p:txBody>
          <a:bodyPr>
            <a:normAutofit/>
          </a:bodyPr>
          <a:lstStyle>
            <a:lvl1pPr marL="0" indent="0" algn="just">
              <a:lnSpc>
                <a:spcPct val="150000"/>
              </a:lnSpc>
              <a:buFont typeface="Arial" pitchFamily="34" charset="0"/>
              <a:buNone/>
              <a:defRPr sz="2800">
                <a:solidFill>
                  <a:srgbClr val="3B3B3B"/>
                </a:solidFill>
                <a:latin typeface="Roboto" pitchFamily="2" charset="0"/>
                <a:ea typeface="Roboto" pitchFamily="2" charset="0"/>
              </a:defRPr>
            </a:lvl1pPr>
            <a:lvl2pPr marL="0" indent="0" algn="l">
              <a:buNone/>
              <a:defRPr sz="3000">
                <a:solidFill>
                  <a:srgbClr val="3B3B3B"/>
                </a:solidFill>
              </a:defRPr>
            </a:lvl2pPr>
            <a:lvl3pPr marL="0" indent="0" algn="l">
              <a:buNone/>
              <a:defRPr>
                <a:solidFill>
                  <a:srgbClr val="3B3B3B"/>
                </a:solidFill>
              </a:defRPr>
            </a:lvl3pPr>
            <a:lvl4pPr marL="0" indent="0" algn="l">
              <a:buNone/>
              <a:defRPr>
                <a:solidFill>
                  <a:srgbClr val="3B3B3B"/>
                </a:solidFill>
              </a:defRPr>
            </a:lvl4pPr>
            <a:lvl5pPr marL="0" indent="0" algn="l">
              <a:buNone/>
              <a:defRPr>
                <a:solidFill>
                  <a:srgbClr val="3B3B3B"/>
                </a:solidFill>
              </a:defRPr>
            </a:lvl5pPr>
          </a:lstStyle>
          <a:p>
            <a:pPr lvl="0"/>
            <a:r>
              <a:rPr lang="fr-FR" dirty="0"/>
              <a:t>Cliquez pour modifier les styles du texte du masque</a:t>
            </a:r>
          </a:p>
          <a:p>
            <a:pPr lvl="0"/>
            <a:endParaRPr lang="fr-FR" dirty="0"/>
          </a:p>
          <a:p>
            <a:pPr lvl="0"/>
            <a:endParaRPr lang="fr-FR" dirty="0"/>
          </a:p>
        </p:txBody>
      </p:sp>
    </p:spTree>
    <p:extLst>
      <p:ext uri="{BB962C8B-B14F-4D97-AF65-F5344CB8AC3E}">
        <p14:creationId xmlns:p14="http://schemas.microsoft.com/office/powerpoint/2010/main" val="2393741891"/>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rofile 01">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1219280" y="2970362"/>
            <a:ext cx="21947029" cy="9283384"/>
          </a:xfrm>
          <a:noFill/>
        </p:spPr>
        <p:txBody>
          <a:bodyPr>
            <a:normAutofit/>
          </a:bodyPr>
          <a:lstStyle>
            <a:lvl1pPr marL="0" indent="0" algn="just">
              <a:lnSpc>
                <a:spcPct val="150000"/>
              </a:lnSpc>
              <a:buFont typeface="Arial" pitchFamily="34" charset="0"/>
              <a:buNone/>
              <a:defRPr sz="2800">
                <a:solidFill>
                  <a:srgbClr val="3B3B3B"/>
                </a:solidFill>
                <a:latin typeface="Roboto" pitchFamily="2" charset="0"/>
                <a:ea typeface="Roboto" pitchFamily="2" charset="0"/>
              </a:defRPr>
            </a:lvl1pPr>
            <a:lvl2pPr marL="0" indent="0" algn="l">
              <a:buNone/>
              <a:defRPr sz="3000">
                <a:solidFill>
                  <a:srgbClr val="3B3B3B"/>
                </a:solidFill>
              </a:defRPr>
            </a:lvl2pPr>
            <a:lvl3pPr marL="0" indent="0" algn="l">
              <a:buNone/>
              <a:defRPr>
                <a:solidFill>
                  <a:srgbClr val="3B3B3B"/>
                </a:solidFill>
              </a:defRPr>
            </a:lvl3pPr>
            <a:lvl4pPr marL="0" indent="0" algn="l">
              <a:buNone/>
              <a:defRPr>
                <a:solidFill>
                  <a:srgbClr val="3B3B3B"/>
                </a:solidFill>
              </a:defRPr>
            </a:lvl4pPr>
            <a:lvl5pPr marL="0" indent="0" algn="l">
              <a:buNone/>
              <a:defRPr>
                <a:solidFill>
                  <a:srgbClr val="3B3B3B"/>
                </a:solidFill>
              </a:defRPr>
            </a:lvl5pPr>
          </a:lstStyle>
          <a:p>
            <a:pPr lvl="0"/>
            <a:r>
              <a:rPr lang="fr-FR" dirty="0"/>
              <a:t>Cliquez pour modifier les styles du texte du masque</a:t>
            </a:r>
          </a:p>
          <a:p>
            <a:pPr lvl="0"/>
            <a:endParaRPr lang="fr-FR" dirty="0"/>
          </a:p>
          <a:p>
            <a:pPr lvl="0"/>
            <a:endParaRPr lang="fr-FR" dirty="0"/>
          </a:p>
        </p:txBody>
      </p:sp>
      <p:sp>
        <p:nvSpPr>
          <p:cNvPr id="5" name="Espace réservé pour une image  4"/>
          <p:cNvSpPr>
            <a:spLocks noGrp="1"/>
          </p:cNvSpPr>
          <p:nvPr>
            <p:ph type="pic" sz="quarter" idx="15"/>
          </p:nvPr>
        </p:nvSpPr>
        <p:spPr>
          <a:xfrm>
            <a:off x="1463602" y="2970362"/>
            <a:ext cx="5761111" cy="6480720"/>
          </a:xfrm>
        </p:spPr>
        <p:txBody>
          <a:bodyPr/>
          <a:lstStyle/>
          <a:p>
            <a:endParaRPr lang="fr-FR"/>
          </a:p>
        </p:txBody>
      </p:sp>
      <p:sp>
        <p:nvSpPr>
          <p:cNvPr id="7" name="Titre 1"/>
          <p:cNvSpPr>
            <a:spLocks noGrp="1"/>
          </p:cNvSpPr>
          <p:nvPr>
            <p:ph type="title" hasCustomPrompt="1"/>
          </p:nvPr>
        </p:nvSpPr>
        <p:spPr>
          <a:xfrm>
            <a:off x="1219280" y="306066"/>
            <a:ext cx="21947029" cy="1365411"/>
          </a:xfrm>
        </p:spPr>
        <p:txBody>
          <a:bodyPr/>
          <a:lstStyle>
            <a:lvl1pPr algn="ctr">
              <a:defRPr sz="6000" cap="all" baseline="0">
                <a:solidFill>
                  <a:schemeClr val="accent1"/>
                </a:solidFill>
              </a:defRPr>
            </a:lvl1pPr>
          </a:lstStyle>
          <a:p>
            <a:r>
              <a:rPr lang="fr-FR" dirty="0"/>
              <a:t>MODIFIEZ LE STYLE DU TITRE</a:t>
            </a:r>
          </a:p>
        </p:txBody>
      </p:sp>
      <p:sp>
        <p:nvSpPr>
          <p:cNvPr id="4" name="Espace réservé du texte 3"/>
          <p:cNvSpPr>
            <a:spLocks noGrp="1"/>
          </p:cNvSpPr>
          <p:nvPr>
            <p:ph type="body" sz="quarter" idx="14"/>
          </p:nvPr>
        </p:nvSpPr>
        <p:spPr>
          <a:xfrm>
            <a:off x="1219279" y="1314177"/>
            <a:ext cx="21947030" cy="746265"/>
          </a:xfrm>
        </p:spPr>
        <p:txBody>
          <a:bodyPr>
            <a:noAutofit/>
          </a:bodyPr>
          <a:lstStyle>
            <a:lvl1pPr marL="0" indent="0" algn="ctr">
              <a:buFontTx/>
              <a:buNone/>
              <a:defRPr sz="3600">
                <a:solidFill>
                  <a:schemeClr val="tx2"/>
                </a:solidFill>
              </a:defRPr>
            </a:lvl1pPr>
            <a:lvl2pPr marL="0" indent="0">
              <a:buFontTx/>
              <a:buNone/>
              <a:defRPr/>
            </a:lvl2pPr>
            <a:lvl3pPr marL="0" indent="0">
              <a:buFontTx/>
              <a:buNone/>
              <a:defRPr/>
            </a:lvl3pPr>
            <a:lvl4pPr marL="0" indent="0">
              <a:buFontTx/>
              <a:buNone/>
              <a:defRPr/>
            </a:lvl4pPr>
            <a:lvl5pPr marL="0" indent="0">
              <a:buFontTx/>
              <a:buNone/>
              <a:defRPr/>
            </a:lvl5pPr>
          </a:lstStyle>
          <a:p>
            <a:pPr lvl="0"/>
            <a:r>
              <a:rPr lang="fr-FR" dirty="0"/>
              <a:t>Modifiez les styles du texte du masque</a:t>
            </a:r>
          </a:p>
        </p:txBody>
      </p:sp>
      <p:cxnSp>
        <p:nvCxnSpPr>
          <p:cNvPr id="14" name="Connecteur droit 13"/>
          <p:cNvCxnSpPr/>
          <p:nvPr userDrawn="1"/>
        </p:nvCxnSpPr>
        <p:spPr>
          <a:xfrm flipH="1">
            <a:off x="11492935" y="2178274"/>
            <a:ext cx="1399719"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4377384"/>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obile User">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1219281" y="9163050"/>
            <a:ext cx="10757489" cy="3090696"/>
          </a:xfrm>
          <a:noFill/>
        </p:spPr>
        <p:txBody>
          <a:bodyPr>
            <a:normAutofit/>
          </a:bodyPr>
          <a:lstStyle>
            <a:lvl1pPr marL="0" indent="0" algn="just">
              <a:lnSpc>
                <a:spcPct val="150000"/>
              </a:lnSpc>
              <a:buFont typeface="Arial" pitchFamily="34" charset="0"/>
              <a:buNone/>
              <a:defRPr sz="2800">
                <a:solidFill>
                  <a:srgbClr val="3B3B3B"/>
                </a:solidFill>
                <a:latin typeface="Roboto" pitchFamily="2" charset="0"/>
                <a:ea typeface="Roboto" pitchFamily="2" charset="0"/>
              </a:defRPr>
            </a:lvl1pPr>
            <a:lvl2pPr marL="0" indent="0" algn="l">
              <a:buNone/>
              <a:defRPr sz="3000">
                <a:solidFill>
                  <a:srgbClr val="3B3B3B"/>
                </a:solidFill>
              </a:defRPr>
            </a:lvl2pPr>
            <a:lvl3pPr marL="0" indent="0" algn="l">
              <a:buNone/>
              <a:defRPr>
                <a:solidFill>
                  <a:srgbClr val="3B3B3B"/>
                </a:solidFill>
              </a:defRPr>
            </a:lvl3pPr>
            <a:lvl4pPr marL="0" indent="0" algn="l">
              <a:buNone/>
              <a:defRPr>
                <a:solidFill>
                  <a:srgbClr val="3B3B3B"/>
                </a:solidFill>
              </a:defRPr>
            </a:lvl4pPr>
            <a:lvl5pPr marL="0" indent="0" algn="l">
              <a:buNone/>
              <a:defRPr>
                <a:solidFill>
                  <a:srgbClr val="3B3B3B"/>
                </a:solidFill>
              </a:defRPr>
            </a:lvl5pPr>
          </a:lstStyle>
          <a:p>
            <a:pPr lvl="0"/>
            <a:r>
              <a:rPr lang="fr-FR" dirty="0"/>
              <a:t>Cliquez pour modifier les styles du texte du masque</a:t>
            </a:r>
          </a:p>
          <a:p>
            <a:pPr lvl="0"/>
            <a:endParaRPr lang="fr-FR" dirty="0"/>
          </a:p>
          <a:p>
            <a:pPr lvl="0"/>
            <a:endParaRPr lang="fr-FR" dirty="0"/>
          </a:p>
        </p:txBody>
      </p:sp>
      <p:sp>
        <p:nvSpPr>
          <p:cNvPr id="6" name="Espace réservé pour une image  5"/>
          <p:cNvSpPr>
            <a:spLocks noGrp="1"/>
          </p:cNvSpPr>
          <p:nvPr>
            <p:ph type="pic" sz="quarter" idx="15"/>
          </p:nvPr>
        </p:nvSpPr>
        <p:spPr>
          <a:xfrm rot="152130">
            <a:off x="17480376" y="4239642"/>
            <a:ext cx="4218563" cy="7065803"/>
          </a:xfrm>
        </p:spPr>
        <p:txBody>
          <a:bodyPr/>
          <a:lstStyle/>
          <a:p>
            <a:endParaRPr lang="fr-FR"/>
          </a:p>
        </p:txBody>
      </p:sp>
      <p:sp>
        <p:nvSpPr>
          <p:cNvPr id="10" name="Titre 1">
            <a:extLst>
              <a:ext uri="{FF2B5EF4-FFF2-40B4-BE49-F238E27FC236}">
                <a16:creationId xmlns:a16="http://schemas.microsoft.com/office/drawing/2014/main" id="{E05EB1EF-4870-41B8-85A6-F7A1FF6EB32C}"/>
              </a:ext>
            </a:extLst>
          </p:cNvPr>
          <p:cNvSpPr>
            <a:spLocks noGrp="1"/>
          </p:cNvSpPr>
          <p:nvPr>
            <p:ph type="title" hasCustomPrompt="1"/>
          </p:nvPr>
        </p:nvSpPr>
        <p:spPr>
          <a:xfrm>
            <a:off x="959546" y="162051"/>
            <a:ext cx="21947029" cy="1301792"/>
          </a:xfrm>
        </p:spPr>
        <p:txBody>
          <a:bodyPr/>
          <a:lstStyle>
            <a:lvl1pPr algn="l">
              <a:defRPr sz="4800" b="1" cap="all" baseline="0">
                <a:solidFill>
                  <a:schemeClr val="accent1"/>
                </a:solidFill>
              </a:defRPr>
            </a:lvl1pPr>
          </a:lstStyle>
          <a:p>
            <a:r>
              <a:rPr lang="fr-FR" dirty="0"/>
              <a:t>MODIFIEZ LE STYLE DU TITRE</a:t>
            </a:r>
          </a:p>
        </p:txBody>
      </p:sp>
      <p:sp>
        <p:nvSpPr>
          <p:cNvPr id="7" name="Espace réservé du numéro de diapositive 11">
            <a:extLst>
              <a:ext uri="{FF2B5EF4-FFF2-40B4-BE49-F238E27FC236}">
                <a16:creationId xmlns:a16="http://schemas.microsoft.com/office/drawing/2014/main" id="{580B9F6F-F6C9-40AD-9CA4-9A0B08752FF4}"/>
              </a:ext>
            </a:extLst>
          </p:cNvPr>
          <p:cNvSpPr>
            <a:spLocks noGrp="1"/>
          </p:cNvSpPr>
          <p:nvPr>
            <p:ph type="sldNum" sz="quarter" idx="12"/>
          </p:nvPr>
        </p:nvSpPr>
        <p:spPr>
          <a:xfrm>
            <a:off x="22345922" y="13123490"/>
            <a:ext cx="892395" cy="447600"/>
          </a:xfrm>
        </p:spPr>
        <p:txBody>
          <a:bodyPr/>
          <a:lstStyle/>
          <a:p>
            <a:fld id="{CF4668DC-857F-487D-BFFA-8C0CA5037977}" type="slidenum">
              <a:rPr lang="fr-BE" smtClean="0"/>
              <a:pPr/>
              <a:t>‹#›</a:t>
            </a:fld>
            <a:endParaRPr lang="fr-BE" dirty="0"/>
          </a:p>
        </p:txBody>
      </p:sp>
    </p:spTree>
    <p:extLst>
      <p:ext uri="{BB962C8B-B14F-4D97-AF65-F5344CB8AC3E}">
        <p14:creationId xmlns:p14="http://schemas.microsoft.com/office/powerpoint/2010/main" val="1623392068"/>
      </p:ext>
    </p:extLst>
  </p:cSld>
  <p:clrMapOvr>
    <a:masterClrMapping/>
  </p:clrMapOvr>
  <p:extLst>
    <p:ext uri="{DCECCB84-F9BA-43D5-87BE-67443E8EF086}">
      <p15:sldGuideLst xmlns:p15="http://schemas.microsoft.com/office/powerpoint/2012/main">
        <p15:guide id="1" orient="horz" pos="4321" userDrawn="1">
          <p15:clr>
            <a:srgbClr val="FBAE40"/>
          </p15:clr>
        </p15:guide>
        <p15:guide id="2" pos="768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ur Headquarters">
    <p:spTree>
      <p:nvGrpSpPr>
        <p:cNvPr id="1" name=""/>
        <p:cNvGrpSpPr/>
        <p:nvPr/>
      </p:nvGrpSpPr>
      <p:grpSpPr>
        <a:xfrm>
          <a:off x="0" y="0"/>
          <a:ext cx="0" cy="0"/>
          <a:chOff x="0" y="0"/>
          <a:chExt cx="0" cy="0"/>
        </a:xfrm>
      </p:grpSpPr>
      <p:sp>
        <p:nvSpPr>
          <p:cNvPr id="5" name="Espace réservé pour une image  4"/>
          <p:cNvSpPr>
            <a:spLocks noGrp="1"/>
          </p:cNvSpPr>
          <p:nvPr>
            <p:ph type="pic" sz="quarter" idx="15"/>
          </p:nvPr>
        </p:nvSpPr>
        <p:spPr>
          <a:xfrm>
            <a:off x="0" y="2832100"/>
            <a:ext cx="24385588" cy="5201552"/>
          </a:xfrm>
        </p:spPr>
        <p:txBody>
          <a:bodyPr/>
          <a:lstStyle/>
          <a:p>
            <a:endParaRPr lang="fr-FR"/>
          </a:p>
        </p:txBody>
      </p:sp>
      <p:sp>
        <p:nvSpPr>
          <p:cNvPr id="3" name="Espace réservé du contenu 2"/>
          <p:cNvSpPr>
            <a:spLocks noGrp="1"/>
          </p:cNvSpPr>
          <p:nvPr>
            <p:ph idx="1" hasCustomPrompt="1"/>
          </p:nvPr>
        </p:nvSpPr>
        <p:spPr>
          <a:xfrm>
            <a:off x="1219280" y="9194274"/>
            <a:ext cx="21947029" cy="3059471"/>
          </a:xfrm>
          <a:noFill/>
        </p:spPr>
        <p:txBody>
          <a:bodyPr>
            <a:normAutofit/>
          </a:bodyPr>
          <a:lstStyle>
            <a:lvl1pPr marL="0" indent="0" algn="just">
              <a:lnSpc>
                <a:spcPct val="150000"/>
              </a:lnSpc>
              <a:buFont typeface="Arial" pitchFamily="34" charset="0"/>
              <a:buNone/>
              <a:defRPr sz="2800">
                <a:solidFill>
                  <a:srgbClr val="3B3B3B"/>
                </a:solidFill>
                <a:latin typeface="Roboto" pitchFamily="2" charset="0"/>
                <a:ea typeface="Roboto" pitchFamily="2" charset="0"/>
              </a:defRPr>
            </a:lvl1pPr>
            <a:lvl2pPr marL="0" indent="0" algn="l">
              <a:buNone/>
              <a:defRPr sz="3000">
                <a:solidFill>
                  <a:srgbClr val="3B3B3B"/>
                </a:solidFill>
              </a:defRPr>
            </a:lvl2pPr>
            <a:lvl3pPr marL="0" indent="0" algn="l">
              <a:buNone/>
              <a:defRPr>
                <a:solidFill>
                  <a:srgbClr val="3B3B3B"/>
                </a:solidFill>
              </a:defRPr>
            </a:lvl3pPr>
            <a:lvl4pPr marL="0" indent="0" algn="l">
              <a:buNone/>
              <a:defRPr>
                <a:solidFill>
                  <a:srgbClr val="3B3B3B"/>
                </a:solidFill>
              </a:defRPr>
            </a:lvl4pPr>
            <a:lvl5pPr marL="0" indent="0" algn="l">
              <a:buNone/>
              <a:defRPr>
                <a:solidFill>
                  <a:srgbClr val="3B3B3B"/>
                </a:solidFill>
              </a:defRPr>
            </a:lvl5pPr>
          </a:lstStyle>
          <a:p>
            <a:pPr lvl="0"/>
            <a:r>
              <a:rPr lang="fr-FR" dirty="0"/>
              <a:t>Cliquez pour modifier les styles du texte du masque</a:t>
            </a:r>
          </a:p>
          <a:p>
            <a:pPr lvl="0"/>
            <a:endParaRPr lang="fr-FR" dirty="0"/>
          </a:p>
          <a:p>
            <a:pPr lvl="0"/>
            <a:endParaRPr lang="fr-FR" dirty="0"/>
          </a:p>
        </p:txBody>
      </p:sp>
      <p:sp>
        <p:nvSpPr>
          <p:cNvPr id="7" name="Titre 1"/>
          <p:cNvSpPr>
            <a:spLocks noGrp="1"/>
          </p:cNvSpPr>
          <p:nvPr>
            <p:ph type="title" hasCustomPrompt="1"/>
          </p:nvPr>
        </p:nvSpPr>
        <p:spPr>
          <a:xfrm>
            <a:off x="1219280" y="306066"/>
            <a:ext cx="21947029" cy="1365411"/>
          </a:xfrm>
        </p:spPr>
        <p:txBody>
          <a:bodyPr/>
          <a:lstStyle>
            <a:lvl1pPr algn="ctr">
              <a:defRPr sz="6000" cap="all" baseline="0">
                <a:solidFill>
                  <a:schemeClr val="accent1"/>
                </a:solidFill>
              </a:defRPr>
            </a:lvl1pPr>
          </a:lstStyle>
          <a:p>
            <a:r>
              <a:rPr lang="fr-FR" dirty="0"/>
              <a:t>MODIFIEZ LE STYLE DU TITRE</a:t>
            </a:r>
          </a:p>
        </p:txBody>
      </p:sp>
      <p:sp>
        <p:nvSpPr>
          <p:cNvPr id="4" name="Espace réservé du texte 3"/>
          <p:cNvSpPr>
            <a:spLocks noGrp="1"/>
          </p:cNvSpPr>
          <p:nvPr>
            <p:ph type="body" sz="quarter" idx="14"/>
          </p:nvPr>
        </p:nvSpPr>
        <p:spPr>
          <a:xfrm>
            <a:off x="1219279" y="1314177"/>
            <a:ext cx="21947030" cy="746265"/>
          </a:xfrm>
        </p:spPr>
        <p:txBody>
          <a:bodyPr>
            <a:noAutofit/>
          </a:bodyPr>
          <a:lstStyle>
            <a:lvl1pPr marL="0" indent="0" algn="ctr">
              <a:buFontTx/>
              <a:buNone/>
              <a:defRPr sz="3600">
                <a:solidFill>
                  <a:schemeClr val="tx2"/>
                </a:solidFill>
              </a:defRPr>
            </a:lvl1pPr>
            <a:lvl2pPr marL="0" indent="0">
              <a:buFontTx/>
              <a:buNone/>
              <a:defRPr/>
            </a:lvl2pPr>
            <a:lvl3pPr marL="0" indent="0">
              <a:buFontTx/>
              <a:buNone/>
              <a:defRPr/>
            </a:lvl3pPr>
            <a:lvl4pPr marL="0" indent="0">
              <a:buFontTx/>
              <a:buNone/>
              <a:defRPr/>
            </a:lvl4pPr>
            <a:lvl5pPr marL="0" indent="0">
              <a:buFontTx/>
              <a:buNone/>
              <a:defRPr/>
            </a:lvl5pPr>
          </a:lstStyle>
          <a:p>
            <a:pPr lvl="0"/>
            <a:r>
              <a:rPr lang="fr-FR" dirty="0"/>
              <a:t>Modifiez les styles du texte du masque</a:t>
            </a:r>
          </a:p>
        </p:txBody>
      </p:sp>
      <p:cxnSp>
        <p:nvCxnSpPr>
          <p:cNvPr id="14" name="Connecteur droit 13"/>
          <p:cNvCxnSpPr/>
          <p:nvPr userDrawn="1"/>
        </p:nvCxnSpPr>
        <p:spPr>
          <a:xfrm flipH="1">
            <a:off x="11492935" y="2178274"/>
            <a:ext cx="1399719"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4248506"/>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ur Team">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7432282"/>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We Listen for you">
    <p:spTree>
      <p:nvGrpSpPr>
        <p:cNvPr id="1" name=""/>
        <p:cNvGrpSpPr/>
        <p:nvPr/>
      </p:nvGrpSpPr>
      <p:grpSpPr>
        <a:xfrm>
          <a:off x="0" y="0"/>
          <a:ext cx="0" cy="0"/>
          <a:chOff x="0" y="0"/>
          <a:chExt cx="0" cy="0"/>
        </a:xfrm>
      </p:grpSpPr>
      <p:sp>
        <p:nvSpPr>
          <p:cNvPr id="5" name="Espace réservé pour une image  4"/>
          <p:cNvSpPr>
            <a:spLocks noGrp="1"/>
          </p:cNvSpPr>
          <p:nvPr>
            <p:ph type="pic" sz="quarter" idx="15"/>
          </p:nvPr>
        </p:nvSpPr>
        <p:spPr>
          <a:xfrm>
            <a:off x="12365653" y="3624156"/>
            <a:ext cx="11760200" cy="7923212"/>
          </a:xfrm>
        </p:spPr>
        <p:txBody>
          <a:bodyPr/>
          <a:lstStyle/>
          <a:p>
            <a:endParaRPr lang="fr-FR"/>
          </a:p>
        </p:txBody>
      </p:sp>
      <p:sp>
        <p:nvSpPr>
          <p:cNvPr id="3" name="Espace réservé du contenu 2"/>
          <p:cNvSpPr>
            <a:spLocks noGrp="1"/>
          </p:cNvSpPr>
          <p:nvPr>
            <p:ph idx="1" hasCustomPrompt="1"/>
          </p:nvPr>
        </p:nvSpPr>
        <p:spPr>
          <a:xfrm>
            <a:off x="959546" y="5642960"/>
            <a:ext cx="7877169" cy="5256584"/>
          </a:xfrm>
          <a:noFill/>
        </p:spPr>
        <p:txBody>
          <a:bodyPr>
            <a:normAutofit/>
          </a:bodyPr>
          <a:lstStyle>
            <a:lvl1pPr marL="0" indent="0" algn="just">
              <a:lnSpc>
                <a:spcPct val="150000"/>
              </a:lnSpc>
              <a:buFont typeface="Arial" pitchFamily="34" charset="0"/>
              <a:buNone/>
              <a:defRPr sz="2800">
                <a:solidFill>
                  <a:srgbClr val="3B3B3B"/>
                </a:solidFill>
                <a:latin typeface="Roboto" pitchFamily="2" charset="0"/>
                <a:ea typeface="Roboto" pitchFamily="2" charset="0"/>
              </a:defRPr>
            </a:lvl1pPr>
            <a:lvl2pPr marL="0" indent="0" algn="l">
              <a:buNone/>
              <a:defRPr sz="3000">
                <a:solidFill>
                  <a:srgbClr val="3B3B3B"/>
                </a:solidFill>
              </a:defRPr>
            </a:lvl2pPr>
            <a:lvl3pPr marL="0" indent="0" algn="l">
              <a:buNone/>
              <a:defRPr>
                <a:solidFill>
                  <a:srgbClr val="3B3B3B"/>
                </a:solidFill>
              </a:defRPr>
            </a:lvl3pPr>
            <a:lvl4pPr marL="0" indent="0" algn="l">
              <a:buNone/>
              <a:defRPr>
                <a:solidFill>
                  <a:srgbClr val="3B3B3B"/>
                </a:solidFill>
              </a:defRPr>
            </a:lvl4pPr>
            <a:lvl5pPr marL="0" indent="0" algn="l">
              <a:buNone/>
              <a:defRPr>
                <a:solidFill>
                  <a:srgbClr val="3B3B3B"/>
                </a:solidFill>
              </a:defRPr>
            </a:lvl5pPr>
          </a:lstStyle>
          <a:p>
            <a:pPr lvl="0"/>
            <a:r>
              <a:rPr lang="fr-FR" dirty="0"/>
              <a:t>Cliquez pour modifier les styles du texte du masque</a:t>
            </a:r>
          </a:p>
          <a:p>
            <a:pPr lvl="0"/>
            <a:endParaRPr lang="fr-FR" dirty="0"/>
          </a:p>
          <a:p>
            <a:pPr lvl="0"/>
            <a:endParaRPr lang="fr-FR" dirty="0"/>
          </a:p>
        </p:txBody>
      </p:sp>
      <p:sp>
        <p:nvSpPr>
          <p:cNvPr id="7" name="Titre 1"/>
          <p:cNvSpPr>
            <a:spLocks noGrp="1"/>
          </p:cNvSpPr>
          <p:nvPr>
            <p:ph type="title" hasCustomPrompt="1"/>
          </p:nvPr>
        </p:nvSpPr>
        <p:spPr>
          <a:xfrm>
            <a:off x="1219280" y="306066"/>
            <a:ext cx="21947029" cy="1365411"/>
          </a:xfrm>
        </p:spPr>
        <p:txBody>
          <a:bodyPr/>
          <a:lstStyle>
            <a:lvl1pPr algn="ctr">
              <a:defRPr sz="6000" cap="all" baseline="0">
                <a:solidFill>
                  <a:schemeClr val="accent1"/>
                </a:solidFill>
              </a:defRPr>
            </a:lvl1pPr>
          </a:lstStyle>
          <a:p>
            <a:r>
              <a:rPr lang="fr-FR" dirty="0"/>
              <a:t>MODIFIEZ LE STYLE DU TITRE</a:t>
            </a:r>
          </a:p>
        </p:txBody>
      </p:sp>
      <p:sp>
        <p:nvSpPr>
          <p:cNvPr id="4" name="Espace réservé du texte 3"/>
          <p:cNvSpPr>
            <a:spLocks noGrp="1"/>
          </p:cNvSpPr>
          <p:nvPr>
            <p:ph type="body" sz="quarter" idx="14"/>
          </p:nvPr>
        </p:nvSpPr>
        <p:spPr>
          <a:xfrm>
            <a:off x="1219279" y="1314177"/>
            <a:ext cx="21947030" cy="746265"/>
          </a:xfrm>
        </p:spPr>
        <p:txBody>
          <a:bodyPr>
            <a:noAutofit/>
          </a:bodyPr>
          <a:lstStyle>
            <a:lvl1pPr marL="0" indent="0" algn="ctr">
              <a:buFontTx/>
              <a:buNone/>
              <a:defRPr sz="3600">
                <a:solidFill>
                  <a:schemeClr val="tx2"/>
                </a:solidFill>
              </a:defRPr>
            </a:lvl1pPr>
            <a:lvl2pPr marL="0" indent="0">
              <a:buFontTx/>
              <a:buNone/>
              <a:defRPr/>
            </a:lvl2pPr>
            <a:lvl3pPr marL="0" indent="0">
              <a:buFontTx/>
              <a:buNone/>
              <a:defRPr/>
            </a:lvl3pPr>
            <a:lvl4pPr marL="0" indent="0">
              <a:buFontTx/>
              <a:buNone/>
              <a:defRPr/>
            </a:lvl4pPr>
            <a:lvl5pPr marL="0" indent="0">
              <a:buFontTx/>
              <a:buNone/>
              <a:defRPr/>
            </a:lvl5pPr>
          </a:lstStyle>
          <a:p>
            <a:pPr lvl="0"/>
            <a:r>
              <a:rPr lang="fr-FR" dirty="0"/>
              <a:t>Modifiez les styles du texte du masque</a:t>
            </a:r>
          </a:p>
        </p:txBody>
      </p:sp>
    </p:spTree>
    <p:extLst>
      <p:ext uri="{BB962C8B-B14F-4D97-AF65-F5344CB8AC3E}">
        <p14:creationId xmlns:p14="http://schemas.microsoft.com/office/powerpoint/2010/main" val="4241654418"/>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ur Values 2">
    <p:spTree>
      <p:nvGrpSpPr>
        <p:cNvPr id="1" name=""/>
        <p:cNvGrpSpPr/>
        <p:nvPr/>
      </p:nvGrpSpPr>
      <p:grpSpPr>
        <a:xfrm>
          <a:off x="0" y="0"/>
          <a:ext cx="0" cy="0"/>
          <a:chOff x="0" y="0"/>
          <a:chExt cx="0" cy="0"/>
        </a:xfrm>
      </p:grpSpPr>
      <p:sp>
        <p:nvSpPr>
          <p:cNvPr id="5" name="Espace réservé pour une image  4"/>
          <p:cNvSpPr>
            <a:spLocks noGrp="1"/>
          </p:cNvSpPr>
          <p:nvPr>
            <p:ph type="pic" sz="quarter" idx="15"/>
          </p:nvPr>
        </p:nvSpPr>
        <p:spPr>
          <a:xfrm>
            <a:off x="14209713" y="2178274"/>
            <a:ext cx="10175875" cy="10729689"/>
          </a:xfrm>
        </p:spPr>
        <p:txBody>
          <a:bodyPr/>
          <a:lstStyle/>
          <a:p>
            <a:endParaRPr lang="fr-FR"/>
          </a:p>
        </p:txBody>
      </p:sp>
      <p:sp>
        <p:nvSpPr>
          <p:cNvPr id="3" name="Espace réservé du contenu 2"/>
          <p:cNvSpPr>
            <a:spLocks noGrp="1"/>
          </p:cNvSpPr>
          <p:nvPr>
            <p:ph idx="1" hasCustomPrompt="1"/>
          </p:nvPr>
        </p:nvSpPr>
        <p:spPr>
          <a:xfrm>
            <a:off x="1219281" y="9235058"/>
            <a:ext cx="12629697" cy="3018688"/>
          </a:xfrm>
          <a:noFill/>
        </p:spPr>
        <p:txBody>
          <a:bodyPr>
            <a:normAutofit/>
          </a:bodyPr>
          <a:lstStyle>
            <a:lvl1pPr marL="0" indent="0" algn="just">
              <a:lnSpc>
                <a:spcPct val="150000"/>
              </a:lnSpc>
              <a:buFont typeface="Arial" pitchFamily="34" charset="0"/>
              <a:buNone/>
              <a:defRPr sz="2800">
                <a:solidFill>
                  <a:srgbClr val="3B3B3B"/>
                </a:solidFill>
                <a:latin typeface="Roboto" pitchFamily="2" charset="0"/>
                <a:ea typeface="Roboto" pitchFamily="2" charset="0"/>
              </a:defRPr>
            </a:lvl1pPr>
            <a:lvl2pPr marL="0" indent="0" algn="l">
              <a:buNone/>
              <a:defRPr sz="3000">
                <a:solidFill>
                  <a:srgbClr val="3B3B3B"/>
                </a:solidFill>
              </a:defRPr>
            </a:lvl2pPr>
            <a:lvl3pPr marL="0" indent="0" algn="l">
              <a:buNone/>
              <a:defRPr>
                <a:solidFill>
                  <a:srgbClr val="3B3B3B"/>
                </a:solidFill>
              </a:defRPr>
            </a:lvl3pPr>
            <a:lvl4pPr marL="0" indent="0" algn="l">
              <a:buNone/>
              <a:defRPr>
                <a:solidFill>
                  <a:srgbClr val="3B3B3B"/>
                </a:solidFill>
              </a:defRPr>
            </a:lvl4pPr>
            <a:lvl5pPr marL="0" indent="0" algn="l">
              <a:buNone/>
              <a:defRPr>
                <a:solidFill>
                  <a:srgbClr val="3B3B3B"/>
                </a:solidFill>
              </a:defRPr>
            </a:lvl5pPr>
          </a:lstStyle>
          <a:p>
            <a:pPr lvl="0"/>
            <a:r>
              <a:rPr lang="fr-FR" dirty="0"/>
              <a:t>Cliquez pour modifier les styles du texte du masque</a:t>
            </a:r>
          </a:p>
          <a:p>
            <a:pPr lvl="0"/>
            <a:endParaRPr lang="fr-FR" dirty="0"/>
          </a:p>
          <a:p>
            <a:pPr lvl="0"/>
            <a:endParaRPr lang="fr-FR" dirty="0"/>
          </a:p>
        </p:txBody>
      </p:sp>
      <p:sp>
        <p:nvSpPr>
          <p:cNvPr id="7" name="Titre 1"/>
          <p:cNvSpPr>
            <a:spLocks noGrp="1"/>
          </p:cNvSpPr>
          <p:nvPr>
            <p:ph type="title" hasCustomPrompt="1"/>
          </p:nvPr>
        </p:nvSpPr>
        <p:spPr>
          <a:xfrm>
            <a:off x="1219280" y="306066"/>
            <a:ext cx="21947029" cy="1365411"/>
          </a:xfrm>
        </p:spPr>
        <p:txBody>
          <a:bodyPr/>
          <a:lstStyle>
            <a:lvl1pPr algn="ctr">
              <a:defRPr sz="6000" cap="all" baseline="0">
                <a:solidFill>
                  <a:schemeClr val="accent1"/>
                </a:solidFill>
              </a:defRPr>
            </a:lvl1pPr>
          </a:lstStyle>
          <a:p>
            <a:r>
              <a:rPr lang="fr-FR" dirty="0"/>
              <a:t>MODIFIEZ LE STYLE DU TITRE</a:t>
            </a:r>
          </a:p>
        </p:txBody>
      </p:sp>
      <p:sp>
        <p:nvSpPr>
          <p:cNvPr id="4" name="Espace réservé du texte 3"/>
          <p:cNvSpPr>
            <a:spLocks noGrp="1"/>
          </p:cNvSpPr>
          <p:nvPr>
            <p:ph type="body" sz="quarter" idx="14"/>
          </p:nvPr>
        </p:nvSpPr>
        <p:spPr>
          <a:xfrm>
            <a:off x="1219279" y="1314177"/>
            <a:ext cx="21947030" cy="746265"/>
          </a:xfrm>
        </p:spPr>
        <p:txBody>
          <a:bodyPr>
            <a:noAutofit/>
          </a:bodyPr>
          <a:lstStyle>
            <a:lvl1pPr marL="0" indent="0" algn="ctr">
              <a:buFontTx/>
              <a:buNone/>
              <a:defRPr sz="3600">
                <a:solidFill>
                  <a:schemeClr val="tx2"/>
                </a:solidFill>
              </a:defRPr>
            </a:lvl1pPr>
            <a:lvl2pPr marL="0" indent="0">
              <a:buFontTx/>
              <a:buNone/>
              <a:defRPr/>
            </a:lvl2pPr>
            <a:lvl3pPr marL="0" indent="0">
              <a:buFontTx/>
              <a:buNone/>
              <a:defRPr/>
            </a:lvl3pPr>
            <a:lvl4pPr marL="0" indent="0">
              <a:buFontTx/>
              <a:buNone/>
              <a:defRPr/>
            </a:lvl4pPr>
            <a:lvl5pPr marL="0" indent="0">
              <a:buFontTx/>
              <a:buNone/>
              <a:defRPr/>
            </a:lvl5pPr>
          </a:lstStyle>
          <a:p>
            <a:pPr lvl="0"/>
            <a:r>
              <a:rPr lang="fr-FR" dirty="0"/>
              <a:t>Modifiez les styles du texte du masque</a:t>
            </a:r>
          </a:p>
        </p:txBody>
      </p:sp>
    </p:spTree>
    <p:extLst>
      <p:ext uri="{BB962C8B-B14F-4D97-AF65-F5344CB8AC3E}">
        <p14:creationId xmlns:p14="http://schemas.microsoft.com/office/powerpoint/2010/main" val="2627910587"/>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Welcome Message">
    <p:spTree>
      <p:nvGrpSpPr>
        <p:cNvPr id="1" name=""/>
        <p:cNvGrpSpPr/>
        <p:nvPr/>
      </p:nvGrpSpPr>
      <p:grpSpPr>
        <a:xfrm>
          <a:off x="0" y="0"/>
          <a:ext cx="0" cy="0"/>
          <a:chOff x="0" y="0"/>
          <a:chExt cx="0" cy="0"/>
        </a:xfrm>
      </p:grpSpPr>
      <p:sp>
        <p:nvSpPr>
          <p:cNvPr id="5" name="Espace réservé pour une image  4"/>
          <p:cNvSpPr>
            <a:spLocks noGrp="1"/>
          </p:cNvSpPr>
          <p:nvPr>
            <p:ph type="pic" sz="quarter" idx="15"/>
          </p:nvPr>
        </p:nvSpPr>
        <p:spPr>
          <a:xfrm>
            <a:off x="14209713" y="0"/>
            <a:ext cx="10175875" cy="12907963"/>
          </a:xfrm>
        </p:spPr>
        <p:txBody>
          <a:bodyPr/>
          <a:lstStyle/>
          <a:p>
            <a:endParaRPr lang="fr-FR"/>
          </a:p>
        </p:txBody>
      </p:sp>
      <p:sp>
        <p:nvSpPr>
          <p:cNvPr id="3" name="Espace réservé du contenu 2"/>
          <p:cNvSpPr>
            <a:spLocks noGrp="1"/>
          </p:cNvSpPr>
          <p:nvPr>
            <p:ph idx="1" hasCustomPrompt="1"/>
          </p:nvPr>
        </p:nvSpPr>
        <p:spPr>
          <a:xfrm>
            <a:off x="1219281" y="2970362"/>
            <a:ext cx="14285882" cy="5040560"/>
          </a:xfrm>
          <a:noFill/>
        </p:spPr>
        <p:txBody>
          <a:bodyPr>
            <a:normAutofit/>
          </a:bodyPr>
          <a:lstStyle>
            <a:lvl1pPr marL="0" indent="0" algn="just">
              <a:lnSpc>
                <a:spcPct val="150000"/>
              </a:lnSpc>
              <a:buFont typeface="Arial" pitchFamily="34" charset="0"/>
              <a:buNone/>
              <a:defRPr sz="2800">
                <a:solidFill>
                  <a:srgbClr val="3B3B3B"/>
                </a:solidFill>
                <a:latin typeface="Roboto" pitchFamily="2" charset="0"/>
                <a:ea typeface="Roboto" pitchFamily="2" charset="0"/>
              </a:defRPr>
            </a:lvl1pPr>
            <a:lvl2pPr marL="0" indent="0" algn="l">
              <a:buNone/>
              <a:defRPr sz="3000">
                <a:solidFill>
                  <a:srgbClr val="3B3B3B"/>
                </a:solidFill>
              </a:defRPr>
            </a:lvl2pPr>
            <a:lvl3pPr marL="0" indent="0" algn="l">
              <a:buNone/>
              <a:defRPr>
                <a:solidFill>
                  <a:srgbClr val="3B3B3B"/>
                </a:solidFill>
              </a:defRPr>
            </a:lvl3pPr>
            <a:lvl4pPr marL="0" indent="0" algn="l">
              <a:buNone/>
              <a:defRPr>
                <a:solidFill>
                  <a:srgbClr val="3B3B3B"/>
                </a:solidFill>
              </a:defRPr>
            </a:lvl4pPr>
            <a:lvl5pPr marL="0" indent="0" algn="l">
              <a:buNone/>
              <a:defRPr>
                <a:solidFill>
                  <a:srgbClr val="3B3B3B"/>
                </a:solidFill>
              </a:defRPr>
            </a:lvl5pPr>
          </a:lstStyle>
          <a:p>
            <a:pPr lvl="0"/>
            <a:r>
              <a:rPr lang="fr-FR" dirty="0"/>
              <a:t>Cliquez pour modifier les styles du texte du masque</a:t>
            </a:r>
          </a:p>
          <a:p>
            <a:pPr lvl="0"/>
            <a:endParaRPr lang="fr-FR" dirty="0"/>
          </a:p>
          <a:p>
            <a:pPr lvl="0"/>
            <a:endParaRPr lang="fr-FR" dirty="0"/>
          </a:p>
        </p:txBody>
      </p:sp>
      <p:sp>
        <p:nvSpPr>
          <p:cNvPr id="7" name="Titre 1"/>
          <p:cNvSpPr>
            <a:spLocks noGrp="1"/>
          </p:cNvSpPr>
          <p:nvPr>
            <p:ph type="title" hasCustomPrompt="1"/>
          </p:nvPr>
        </p:nvSpPr>
        <p:spPr>
          <a:xfrm>
            <a:off x="1219280" y="306066"/>
            <a:ext cx="21947029" cy="1365411"/>
          </a:xfrm>
        </p:spPr>
        <p:txBody>
          <a:bodyPr/>
          <a:lstStyle>
            <a:lvl1pPr algn="ctr">
              <a:defRPr sz="6000" cap="all" baseline="0">
                <a:solidFill>
                  <a:schemeClr val="accent1"/>
                </a:solidFill>
              </a:defRPr>
            </a:lvl1pPr>
          </a:lstStyle>
          <a:p>
            <a:r>
              <a:rPr lang="fr-FR" dirty="0"/>
              <a:t>MODIFIEZ LE STYLE DU TITRE</a:t>
            </a:r>
          </a:p>
        </p:txBody>
      </p:sp>
      <p:sp>
        <p:nvSpPr>
          <p:cNvPr id="4" name="Espace réservé du texte 3"/>
          <p:cNvSpPr>
            <a:spLocks noGrp="1"/>
          </p:cNvSpPr>
          <p:nvPr>
            <p:ph type="body" sz="quarter" idx="14"/>
          </p:nvPr>
        </p:nvSpPr>
        <p:spPr>
          <a:xfrm>
            <a:off x="1219279" y="1314177"/>
            <a:ext cx="21947030" cy="746265"/>
          </a:xfrm>
        </p:spPr>
        <p:txBody>
          <a:bodyPr>
            <a:noAutofit/>
          </a:bodyPr>
          <a:lstStyle>
            <a:lvl1pPr marL="0" indent="0" algn="ctr">
              <a:buFontTx/>
              <a:buNone/>
              <a:defRPr sz="3600">
                <a:solidFill>
                  <a:schemeClr val="tx2"/>
                </a:solidFill>
              </a:defRPr>
            </a:lvl1pPr>
            <a:lvl2pPr marL="0" indent="0">
              <a:buFontTx/>
              <a:buNone/>
              <a:defRPr/>
            </a:lvl2pPr>
            <a:lvl3pPr marL="0" indent="0">
              <a:buFontTx/>
              <a:buNone/>
              <a:defRPr/>
            </a:lvl3pPr>
            <a:lvl4pPr marL="0" indent="0">
              <a:buFontTx/>
              <a:buNone/>
              <a:defRPr/>
            </a:lvl4pPr>
            <a:lvl5pPr marL="0" indent="0">
              <a:buFontTx/>
              <a:buNone/>
              <a:defRPr/>
            </a:lvl5pPr>
          </a:lstStyle>
          <a:p>
            <a:pPr lvl="0"/>
            <a:r>
              <a:rPr lang="fr-FR" dirty="0"/>
              <a:t>Modifiez les styles du texte du masque</a:t>
            </a:r>
          </a:p>
        </p:txBody>
      </p:sp>
    </p:spTree>
    <p:extLst>
      <p:ext uri="{BB962C8B-B14F-4D97-AF65-F5344CB8AC3E}">
        <p14:creationId xmlns:p14="http://schemas.microsoft.com/office/powerpoint/2010/main" val="2796333746"/>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Who we are">
    <p:spTree>
      <p:nvGrpSpPr>
        <p:cNvPr id="1" name=""/>
        <p:cNvGrpSpPr/>
        <p:nvPr/>
      </p:nvGrpSpPr>
      <p:grpSpPr>
        <a:xfrm>
          <a:off x="0" y="0"/>
          <a:ext cx="0" cy="0"/>
          <a:chOff x="0" y="0"/>
          <a:chExt cx="0" cy="0"/>
        </a:xfrm>
      </p:grpSpPr>
      <p:sp>
        <p:nvSpPr>
          <p:cNvPr id="5" name="Espace réservé pour une image  4"/>
          <p:cNvSpPr>
            <a:spLocks noGrp="1"/>
          </p:cNvSpPr>
          <p:nvPr>
            <p:ph type="pic" sz="quarter" idx="15"/>
          </p:nvPr>
        </p:nvSpPr>
        <p:spPr>
          <a:xfrm>
            <a:off x="12192000" y="3096231"/>
            <a:ext cx="12193588" cy="6138257"/>
          </a:xfrm>
        </p:spPr>
        <p:txBody>
          <a:bodyPr/>
          <a:lstStyle/>
          <a:p>
            <a:endParaRPr lang="fr-FR"/>
          </a:p>
        </p:txBody>
      </p:sp>
      <p:sp>
        <p:nvSpPr>
          <p:cNvPr id="3" name="Espace réservé du contenu 2"/>
          <p:cNvSpPr>
            <a:spLocks noGrp="1"/>
          </p:cNvSpPr>
          <p:nvPr>
            <p:ph idx="1" hasCustomPrompt="1"/>
          </p:nvPr>
        </p:nvSpPr>
        <p:spPr>
          <a:xfrm>
            <a:off x="1219280" y="2970362"/>
            <a:ext cx="21947029" cy="9283384"/>
          </a:xfrm>
          <a:noFill/>
        </p:spPr>
        <p:txBody>
          <a:bodyPr>
            <a:normAutofit/>
          </a:bodyPr>
          <a:lstStyle>
            <a:lvl1pPr marL="0" indent="0" algn="just">
              <a:lnSpc>
                <a:spcPct val="150000"/>
              </a:lnSpc>
              <a:buFont typeface="Arial" pitchFamily="34" charset="0"/>
              <a:buNone/>
              <a:defRPr sz="2800">
                <a:solidFill>
                  <a:srgbClr val="3B3B3B"/>
                </a:solidFill>
                <a:latin typeface="Roboto" pitchFamily="2" charset="0"/>
                <a:ea typeface="Roboto" pitchFamily="2" charset="0"/>
              </a:defRPr>
            </a:lvl1pPr>
            <a:lvl2pPr marL="0" indent="0" algn="l">
              <a:buNone/>
              <a:defRPr sz="3000">
                <a:solidFill>
                  <a:srgbClr val="3B3B3B"/>
                </a:solidFill>
              </a:defRPr>
            </a:lvl2pPr>
            <a:lvl3pPr marL="0" indent="0" algn="l">
              <a:buNone/>
              <a:defRPr>
                <a:solidFill>
                  <a:srgbClr val="3B3B3B"/>
                </a:solidFill>
              </a:defRPr>
            </a:lvl3pPr>
            <a:lvl4pPr marL="0" indent="0" algn="l">
              <a:buNone/>
              <a:defRPr>
                <a:solidFill>
                  <a:srgbClr val="3B3B3B"/>
                </a:solidFill>
              </a:defRPr>
            </a:lvl4pPr>
            <a:lvl5pPr marL="0" indent="0" algn="l">
              <a:buNone/>
              <a:defRPr>
                <a:solidFill>
                  <a:srgbClr val="3B3B3B"/>
                </a:solidFill>
              </a:defRPr>
            </a:lvl5pPr>
          </a:lstStyle>
          <a:p>
            <a:pPr lvl="0"/>
            <a:r>
              <a:rPr lang="fr-FR" dirty="0"/>
              <a:t>Cliquez pour modifier les styles du texte du masque</a:t>
            </a:r>
          </a:p>
          <a:p>
            <a:pPr lvl="0"/>
            <a:endParaRPr lang="fr-FR" dirty="0"/>
          </a:p>
          <a:p>
            <a:pPr lvl="0"/>
            <a:endParaRPr lang="fr-FR" dirty="0"/>
          </a:p>
        </p:txBody>
      </p:sp>
      <p:sp>
        <p:nvSpPr>
          <p:cNvPr id="7" name="Titre 1"/>
          <p:cNvSpPr>
            <a:spLocks noGrp="1"/>
          </p:cNvSpPr>
          <p:nvPr>
            <p:ph type="title" hasCustomPrompt="1"/>
          </p:nvPr>
        </p:nvSpPr>
        <p:spPr>
          <a:xfrm>
            <a:off x="1219280" y="306066"/>
            <a:ext cx="21947029" cy="1365411"/>
          </a:xfrm>
        </p:spPr>
        <p:txBody>
          <a:bodyPr/>
          <a:lstStyle>
            <a:lvl1pPr algn="ctr">
              <a:defRPr sz="6000" cap="all" baseline="0">
                <a:solidFill>
                  <a:schemeClr val="accent1"/>
                </a:solidFill>
              </a:defRPr>
            </a:lvl1pPr>
          </a:lstStyle>
          <a:p>
            <a:r>
              <a:rPr lang="fr-FR" dirty="0"/>
              <a:t>MODIFIEZ LE STYLE DU TITRE</a:t>
            </a:r>
          </a:p>
        </p:txBody>
      </p:sp>
      <p:sp>
        <p:nvSpPr>
          <p:cNvPr id="4" name="Espace réservé du texte 3"/>
          <p:cNvSpPr>
            <a:spLocks noGrp="1"/>
          </p:cNvSpPr>
          <p:nvPr>
            <p:ph type="body" sz="quarter" idx="14"/>
          </p:nvPr>
        </p:nvSpPr>
        <p:spPr>
          <a:xfrm>
            <a:off x="1219279" y="1314177"/>
            <a:ext cx="21947030" cy="746265"/>
          </a:xfrm>
        </p:spPr>
        <p:txBody>
          <a:bodyPr>
            <a:noAutofit/>
          </a:bodyPr>
          <a:lstStyle>
            <a:lvl1pPr marL="0" indent="0" algn="ctr">
              <a:buFontTx/>
              <a:buNone/>
              <a:defRPr sz="3600">
                <a:solidFill>
                  <a:schemeClr val="tx2"/>
                </a:solidFill>
              </a:defRPr>
            </a:lvl1pPr>
            <a:lvl2pPr marL="0" indent="0">
              <a:buFontTx/>
              <a:buNone/>
              <a:defRPr/>
            </a:lvl2pPr>
            <a:lvl3pPr marL="0" indent="0">
              <a:buFontTx/>
              <a:buNone/>
              <a:defRPr/>
            </a:lvl3pPr>
            <a:lvl4pPr marL="0" indent="0">
              <a:buFontTx/>
              <a:buNone/>
              <a:defRPr/>
            </a:lvl4pPr>
            <a:lvl5pPr marL="0" indent="0">
              <a:buFontTx/>
              <a:buNone/>
              <a:defRPr/>
            </a:lvl5pPr>
          </a:lstStyle>
          <a:p>
            <a:pPr lvl="0"/>
            <a:r>
              <a:rPr lang="fr-FR" dirty="0"/>
              <a:t>Modifiez les styles du texte du masque</a:t>
            </a:r>
          </a:p>
        </p:txBody>
      </p:sp>
    </p:spTree>
    <p:extLst>
      <p:ext uri="{BB962C8B-B14F-4D97-AF65-F5344CB8AC3E}">
        <p14:creationId xmlns:p14="http://schemas.microsoft.com/office/powerpoint/2010/main" val="2262155226"/>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ur Values">
    <p:spTree>
      <p:nvGrpSpPr>
        <p:cNvPr id="1" name=""/>
        <p:cNvGrpSpPr/>
        <p:nvPr/>
      </p:nvGrpSpPr>
      <p:grpSpPr>
        <a:xfrm>
          <a:off x="0" y="0"/>
          <a:ext cx="0" cy="0"/>
          <a:chOff x="0" y="0"/>
          <a:chExt cx="0" cy="0"/>
        </a:xfrm>
      </p:grpSpPr>
      <p:sp>
        <p:nvSpPr>
          <p:cNvPr id="5" name="Espace réservé pour une image  4"/>
          <p:cNvSpPr>
            <a:spLocks noGrp="1"/>
          </p:cNvSpPr>
          <p:nvPr>
            <p:ph type="pic" sz="quarter" idx="15"/>
          </p:nvPr>
        </p:nvSpPr>
        <p:spPr>
          <a:xfrm>
            <a:off x="8088313" y="3068551"/>
            <a:ext cx="7777162" cy="9839412"/>
          </a:xfrm>
        </p:spPr>
        <p:txBody>
          <a:bodyPr/>
          <a:lstStyle/>
          <a:p>
            <a:endParaRPr lang="fr-FR"/>
          </a:p>
        </p:txBody>
      </p:sp>
      <p:sp>
        <p:nvSpPr>
          <p:cNvPr id="3" name="Espace réservé du contenu 2"/>
          <p:cNvSpPr>
            <a:spLocks noGrp="1"/>
          </p:cNvSpPr>
          <p:nvPr>
            <p:ph idx="1" hasCustomPrompt="1"/>
          </p:nvPr>
        </p:nvSpPr>
        <p:spPr>
          <a:xfrm>
            <a:off x="1219280" y="2970362"/>
            <a:ext cx="21947029" cy="9283384"/>
          </a:xfrm>
          <a:noFill/>
        </p:spPr>
        <p:txBody>
          <a:bodyPr>
            <a:normAutofit/>
          </a:bodyPr>
          <a:lstStyle>
            <a:lvl1pPr marL="0" indent="0" algn="just">
              <a:lnSpc>
                <a:spcPct val="150000"/>
              </a:lnSpc>
              <a:buFont typeface="Arial" pitchFamily="34" charset="0"/>
              <a:buNone/>
              <a:defRPr sz="2800">
                <a:solidFill>
                  <a:srgbClr val="3B3B3B"/>
                </a:solidFill>
                <a:latin typeface="Roboto" pitchFamily="2" charset="0"/>
                <a:ea typeface="Roboto" pitchFamily="2" charset="0"/>
              </a:defRPr>
            </a:lvl1pPr>
            <a:lvl2pPr marL="0" indent="0" algn="l">
              <a:buNone/>
              <a:defRPr sz="3000">
                <a:solidFill>
                  <a:srgbClr val="3B3B3B"/>
                </a:solidFill>
              </a:defRPr>
            </a:lvl2pPr>
            <a:lvl3pPr marL="0" indent="0" algn="l">
              <a:buNone/>
              <a:defRPr>
                <a:solidFill>
                  <a:srgbClr val="3B3B3B"/>
                </a:solidFill>
              </a:defRPr>
            </a:lvl3pPr>
            <a:lvl4pPr marL="0" indent="0" algn="l">
              <a:buNone/>
              <a:defRPr>
                <a:solidFill>
                  <a:srgbClr val="3B3B3B"/>
                </a:solidFill>
              </a:defRPr>
            </a:lvl4pPr>
            <a:lvl5pPr marL="0" indent="0" algn="l">
              <a:buNone/>
              <a:defRPr>
                <a:solidFill>
                  <a:srgbClr val="3B3B3B"/>
                </a:solidFill>
              </a:defRPr>
            </a:lvl5pPr>
          </a:lstStyle>
          <a:p>
            <a:pPr lvl="0"/>
            <a:r>
              <a:rPr lang="fr-FR" dirty="0"/>
              <a:t>Cliquez pour modifier les styles du texte du masque</a:t>
            </a:r>
          </a:p>
          <a:p>
            <a:pPr lvl="0"/>
            <a:endParaRPr lang="fr-FR" dirty="0"/>
          </a:p>
          <a:p>
            <a:pPr lvl="0"/>
            <a:endParaRPr lang="fr-FR" dirty="0"/>
          </a:p>
        </p:txBody>
      </p:sp>
      <p:sp>
        <p:nvSpPr>
          <p:cNvPr id="7" name="Titre 1"/>
          <p:cNvSpPr>
            <a:spLocks noGrp="1"/>
          </p:cNvSpPr>
          <p:nvPr>
            <p:ph type="title" hasCustomPrompt="1"/>
          </p:nvPr>
        </p:nvSpPr>
        <p:spPr>
          <a:xfrm>
            <a:off x="1219280" y="306066"/>
            <a:ext cx="21947029" cy="1365411"/>
          </a:xfrm>
        </p:spPr>
        <p:txBody>
          <a:bodyPr/>
          <a:lstStyle>
            <a:lvl1pPr algn="ctr">
              <a:defRPr sz="6000" cap="all" baseline="0">
                <a:solidFill>
                  <a:schemeClr val="accent1"/>
                </a:solidFill>
              </a:defRPr>
            </a:lvl1pPr>
          </a:lstStyle>
          <a:p>
            <a:r>
              <a:rPr lang="fr-FR" dirty="0"/>
              <a:t>MODIFIEZ LE STYLE DU TITRE</a:t>
            </a:r>
          </a:p>
        </p:txBody>
      </p:sp>
      <p:sp>
        <p:nvSpPr>
          <p:cNvPr id="4" name="Espace réservé du texte 3"/>
          <p:cNvSpPr>
            <a:spLocks noGrp="1"/>
          </p:cNvSpPr>
          <p:nvPr>
            <p:ph type="body" sz="quarter" idx="14"/>
          </p:nvPr>
        </p:nvSpPr>
        <p:spPr>
          <a:xfrm>
            <a:off x="1219279" y="1314177"/>
            <a:ext cx="21947030" cy="746265"/>
          </a:xfrm>
        </p:spPr>
        <p:txBody>
          <a:bodyPr>
            <a:noAutofit/>
          </a:bodyPr>
          <a:lstStyle>
            <a:lvl1pPr marL="0" indent="0" algn="ctr">
              <a:buFontTx/>
              <a:buNone/>
              <a:defRPr sz="3600">
                <a:solidFill>
                  <a:schemeClr val="tx2"/>
                </a:solidFill>
              </a:defRPr>
            </a:lvl1pPr>
            <a:lvl2pPr marL="0" indent="0">
              <a:buFontTx/>
              <a:buNone/>
              <a:defRPr/>
            </a:lvl2pPr>
            <a:lvl3pPr marL="0" indent="0">
              <a:buFontTx/>
              <a:buNone/>
              <a:defRPr/>
            </a:lvl3pPr>
            <a:lvl4pPr marL="0" indent="0">
              <a:buFontTx/>
              <a:buNone/>
              <a:defRPr/>
            </a:lvl4pPr>
            <a:lvl5pPr marL="0" indent="0">
              <a:buFontTx/>
              <a:buNone/>
              <a:defRPr/>
            </a:lvl5pPr>
          </a:lstStyle>
          <a:p>
            <a:pPr lvl="0"/>
            <a:r>
              <a:rPr lang="fr-FR" dirty="0"/>
              <a:t>Modifiez les styles du texte du masque</a:t>
            </a:r>
          </a:p>
        </p:txBody>
      </p:sp>
      <p:cxnSp>
        <p:nvCxnSpPr>
          <p:cNvPr id="14" name="Connecteur droit 13"/>
          <p:cNvCxnSpPr/>
          <p:nvPr userDrawn="1"/>
        </p:nvCxnSpPr>
        <p:spPr>
          <a:xfrm flipH="1">
            <a:off x="11492935" y="2178274"/>
            <a:ext cx="1399719"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306286"/>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Image_BG">
    <p:spTree>
      <p:nvGrpSpPr>
        <p:cNvPr id="1" name=""/>
        <p:cNvGrpSpPr/>
        <p:nvPr/>
      </p:nvGrpSpPr>
      <p:grpSpPr>
        <a:xfrm>
          <a:off x="0" y="0"/>
          <a:ext cx="0" cy="0"/>
          <a:chOff x="0" y="0"/>
          <a:chExt cx="0" cy="0"/>
        </a:xfrm>
      </p:grpSpPr>
      <p:sp>
        <p:nvSpPr>
          <p:cNvPr id="5" name="Espace réservé pour une image  4"/>
          <p:cNvSpPr>
            <a:spLocks noGrp="1"/>
          </p:cNvSpPr>
          <p:nvPr>
            <p:ph type="pic" sz="quarter" idx="15"/>
          </p:nvPr>
        </p:nvSpPr>
        <p:spPr>
          <a:xfrm>
            <a:off x="0" y="0"/>
            <a:ext cx="24385588" cy="12945296"/>
          </a:xfrm>
        </p:spPr>
        <p:txBody>
          <a:bodyPr/>
          <a:lstStyle>
            <a:lvl1pPr>
              <a:defRPr>
                <a:latin typeface="Roboto" pitchFamily="2" charset="0"/>
                <a:ea typeface="Roboto" pitchFamily="2" charset="0"/>
              </a:defRPr>
            </a:lvl1pPr>
          </a:lstStyle>
          <a:p>
            <a:endParaRPr lang="fr-FR" dirty="0"/>
          </a:p>
        </p:txBody>
      </p:sp>
      <p:sp>
        <p:nvSpPr>
          <p:cNvPr id="7" name="Titre 1"/>
          <p:cNvSpPr>
            <a:spLocks noGrp="1"/>
          </p:cNvSpPr>
          <p:nvPr>
            <p:ph type="title" hasCustomPrompt="1"/>
          </p:nvPr>
        </p:nvSpPr>
        <p:spPr>
          <a:xfrm>
            <a:off x="1219280" y="306066"/>
            <a:ext cx="21947029" cy="1365411"/>
          </a:xfrm>
        </p:spPr>
        <p:txBody>
          <a:bodyPr/>
          <a:lstStyle>
            <a:lvl1pPr algn="ctr">
              <a:defRPr sz="6000" cap="all" baseline="0">
                <a:solidFill>
                  <a:schemeClr val="accent1"/>
                </a:solidFill>
              </a:defRPr>
            </a:lvl1pPr>
          </a:lstStyle>
          <a:p>
            <a:r>
              <a:rPr lang="fr-FR" dirty="0"/>
              <a:t>MODIFIEZ LE STYLE DU TITRE</a:t>
            </a:r>
          </a:p>
        </p:txBody>
      </p:sp>
      <p:sp>
        <p:nvSpPr>
          <p:cNvPr id="4" name="Espace réservé du texte 3"/>
          <p:cNvSpPr>
            <a:spLocks noGrp="1"/>
          </p:cNvSpPr>
          <p:nvPr>
            <p:ph type="body" sz="quarter" idx="14"/>
          </p:nvPr>
        </p:nvSpPr>
        <p:spPr>
          <a:xfrm>
            <a:off x="1219279" y="1314177"/>
            <a:ext cx="21947030" cy="746265"/>
          </a:xfrm>
        </p:spPr>
        <p:txBody>
          <a:bodyPr>
            <a:noAutofit/>
          </a:bodyPr>
          <a:lstStyle>
            <a:lvl1pPr marL="0" indent="0" algn="ctr">
              <a:buFontTx/>
              <a:buNone/>
              <a:defRPr sz="3600">
                <a:solidFill>
                  <a:schemeClr val="tx2"/>
                </a:solidFill>
              </a:defRPr>
            </a:lvl1pPr>
            <a:lvl2pPr marL="0" indent="0">
              <a:buFontTx/>
              <a:buNone/>
              <a:defRPr/>
            </a:lvl2pPr>
            <a:lvl3pPr marL="0" indent="0">
              <a:buFontTx/>
              <a:buNone/>
              <a:defRPr/>
            </a:lvl3pPr>
            <a:lvl4pPr marL="0" indent="0">
              <a:buFontTx/>
              <a:buNone/>
              <a:defRPr/>
            </a:lvl4pPr>
            <a:lvl5pPr marL="0" indent="0">
              <a:buFontTx/>
              <a:buNone/>
              <a:defRPr/>
            </a:lvl5pPr>
          </a:lstStyle>
          <a:p>
            <a:pPr lvl="0"/>
            <a:r>
              <a:rPr lang="fr-FR" dirty="0"/>
              <a:t>Modifiez les styles du texte du masque</a:t>
            </a:r>
          </a:p>
        </p:txBody>
      </p:sp>
    </p:spTree>
    <p:extLst>
      <p:ext uri="{BB962C8B-B14F-4D97-AF65-F5344CB8AC3E}">
        <p14:creationId xmlns:p14="http://schemas.microsoft.com/office/powerpoint/2010/main" val="1197735489"/>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mage_BG2">
    <p:spTree>
      <p:nvGrpSpPr>
        <p:cNvPr id="1" name=""/>
        <p:cNvGrpSpPr/>
        <p:nvPr/>
      </p:nvGrpSpPr>
      <p:grpSpPr>
        <a:xfrm>
          <a:off x="0" y="0"/>
          <a:ext cx="0" cy="0"/>
          <a:chOff x="0" y="0"/>
          <a:chExt cx="0" cy="0"/>
        </a:xfrm>
      </p:grpSpPr>
      <p:sp>
        <p:nvSpPr>
          <p:cNvPr id="6" name="Espace réservé pour une image  5"/>
          <p:cNvSpPr>
            <a:spLocks noGrp="1"/>
          </p:cNvSpPr>
          <p:nvPr>
            <p:ph type="pic" sz="quarter" idx="22"/>
          </p:nvPr>
        </p:nvSpPr>
        <p:spPr>
          <a:xfrm>
            <a:off x="0" y="0"/>
            <a:ext cx="24385588" cy="12963922"/>
          </a:xfrm>
        </p:spPr>
        <p:txBody>
          <a:bodyPr/>
          <a:lstStyle/>
          <a:p>
            <a:endParaRPr lang="fr-FR"/>
          </a:p>
        </p:txBody>
      </p:sp>
      <p:sp>
        <p:nvSpPr>
          <p:cNvPr id="3" name="Espace réservé du contenu 2"/>
          <p:cNvSpPr>
            <a:spLocks noGrp="1"/>
          </p:cNvSpPr>
          <p:nvPr>
            <p:ph idx="1" hasCustomPrompt="1"/>
          </p:nvPr>
        </p:nvSpPr>
        <p:spPr>
          <a:xfrm>
            <a:off x="1219280" y="9163050"/>
            <a:ext cx="21947029" cy="3090696"/>
          </a:xfrm>
          <a:noFill/>
        </p:spPr>
        <p:txBody>
          <a:bodyPr>
            <a:normAutofit/>
          </a:bodyPr>
          <a:lstStyle>
            <a:lvl1pPr marL="0" indent="0" algn="just">
              <a:lnSpc>
                <a:spcPct val="150000"/>
              </a:lnSpc>
              <a:buFont typeface="Arial" pitchFamily="34" charset="0"/>
              <a:buNone/>
              <a:defRPr sz="2800">
                <a:solidFill>
                  <a:srgbClr val="3B3B3B"/>
                </a:solidFill>
                <a:latin typeface="Roboto" pitchFamily="2" charset="0"/>
                <a:ea typeface="Roboto" pitchFamily="2" charset="0"/>
              </a:defRPr>
            </a:lvl1pPr>
            <a:lvl2pPr marL="0" indent="0" algn="l">
              <a:buNone/>
              <a:defRPr sz="3000">
                <a:solidFill>
                  <a:srgbClr val="3B3B3B"/>
                </a:solidFill>
              </a:defRPr>
            </a:lvl2pPr>
            <a:lvl3pPr marL="0" indent="0" algn="l">
              <a:buNone/>
              <a:defRPr>
                <a:solidFill>
                  <a:srgbClr val="3B3B3B"/>
                </a:solidFill>
              </a:defRPr>
            </a:lvl3pPr>
            <a:lvl4pPr marL="0" indent="0" algn="l">
              <a:buNone/>
              <a:defRPr>
                <a:solidFill>
                  <a:srgbClr val="3B3B3B"/>
                </a:solidFill>
              </a:defRPr>
            </a:lvl4pPr>
            <a:lvl5pPr marL="0" indent="0" algn="l">
              <a:buNone/>
              <a:defRPr>
                <a:solidFill>
                  <a:srgbClr val="3B3B3B"/>
                </a:solidFill>
              </a:defRPr>
            </a:lvl5pPr>
          </a:lstStyle>
          <a:p>
            <a:pPr lvl="0"/>
            <a:r>
              <a:rPr lang="fr-FR" dirty="0"/>
              <a:t>Cliquez pour modifier les styles du texte du masque</a:t>
            </a:r>
          </a:p>
          <a:p>
            <a:pPr lvl="0"/>
            <a:endParaRPr lang="fr-FR" dirty="0"/>
          </a:p>
          <a:p>
            <a:pPr lvl="0"/>
            <a:endParaRPr lang="fr-FR" dirty="0"/>
          </a:p>
        </p:txBody>
      </p:sp>
      <p:sp>
        <p:nvSpPr>
          <p:cNvPr id="7" name="Titre 1"/>
          <p:cNvSpPr>
            <a:spLocks noGrp="1"/>
          </p:cNvSpPr>
          <p:nvPr>
            <p:ph type="title" hasCustomPrompt="1"/>
          </p:nvPr>
        </p:nvSpPr>
        <p:spPr>
          <a:xfrm>
            <a:off x="1219280" y="306066"/>
            <a:ext cx="21947029" cy="1365411"/>
          </a:xfrm>
        </p:spPr>
        <p:txBody>
          <a:bodyPr/>
          <a:lstStyle>
            <a:lvl1pPr algn="ctr">
              <a:defRPr sz="6000" cap="all" baseline="0">
                <a:solidFill>
                  <a:schemeClr val="accent1"/>
                </a:solidFill>
              </a:defRPr>
            </a:lvl1pPr>
          </a:lstStyle>
          <a:p>
            <a:r>
              <a:rPr lang="fr-FR" dirty="0"/>
              <a:t>MODIFIEZ LE STYLE DU TITRE</a:t>
            </a:r>
          </a:p>
        </p:txBody>
      </p:sp>
      <p:sp>
        <p:nvSpPr>
          <p:cNvPr id="4" name="Espace réservé du texte 3"/>
          <p:cNvSpPr>
            <a:spLocks noGrp="1"/>
          </p:cNvSpPr>
          <p:nvPr>
            <p:ph type="body" sz="quarter" idx="14"/>
          </p:nvPr>
        </p:nvSpPr>
        <p:spPr>
          <a:xfrm>
            <a:off x="1219279" y="1314177"/>
            <a:ext cx="21947030" cy="746265"/>
          </a:xfrm>
        </p:spPr>
        <p:txBody>
          <a:bodyPr>
            <a:noAutofit/>
          </a:bodyPr>
          <a:lstStyle>
            <a:lvl1pPr marL="0" indent="0" algn="ctr">
              <a:buFontTx/>
              <a:buNone/>
              <a:defRPr sz="3600">
                <a:solidFill>
                  <a:schemeClr val="tx2"/>
                </a:solidFill>
              </a:defRPr>
            </a:lvl1pPr>
            <a:lvl2pPr marL="0" indent="0">
              <a:buFontTx/>
              <a:buNone/>
              <a:defRPr/>
            </a:lvl2pPr>
            <a:lvl3pPr marL="0" indent="0">
              <a:buFontTx/>
              <a:buNone/>
              <a:defRPr/>
            </a:lvl3pPr>
            <a:lvl4pPr marL="0" indent="0">
              <a:buFontTx/>
              <a:buNone/>
              <a:defRPr/>
            </a:lvl4pPr>
            <a:lvl5pPr marL="0" indent="0">
              <a:buFontTx/>
              <a:buNone/>
              <a:defRPr/>
            </a:lvl5pPr>
          </a:lstStyle>
          <a:p>
            <a:pPr lvl="0"/>
            <a:r>
              <a:rPr lang="fr-FR" dirty="0"/>
              <a:t>Modifiez les styles du texte du masque</a:t>
            </a:r>
          </a:p>
        </p:txBody>
      </p:sp>
    </p:spTree>
    <p:extLst>
      <p:ext uri="{BB962C8B-B14F-4D97-AF65-F5344CB8AC3E}">
        <p14:creationId xmlns:p14="http://schemas.microsoft.com/office/powerpoint/2010/main" val="2544115654"/>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Showcase">
    <p:spTree>
      <p:nvGrpSpPr>
        <p:cNvPr id="1" name=""/>
        <p:cNvGrpSpPr/>
        <p:nvPr/>
      </p:nvGrpSpPr>
      <p:grpSpPr>
        <a:xfrm>
          <a:off x="0" y="0"/>
          <a:ext cx="0" cy="0"/>
          <a:chOff x="0" y="0"/>
          <a:chExt cx="0" cy="0"/>
        </a:xfrm>
      </p:grpSpPr>
      <p:sp>
        <p:nvSpPr>
          <p:cNvPr id="18" name="Rectangle 17"/>
          <p:cNvSpPr/>
          <p:nvPr userDrawn="1"/>
        </p:nvSpPr>
        <p:spPr bwMode="auto">
          <a:xfrm>
            <a:off x="0" y="-1"/>
            <a:ext cx="24382338" cy="8226947"/>
          </a:xfrm>
          <a:prstGeom prst="rect">
            <a:avLst/>
          </a:pr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ctr"/>
            <a:endParaRPr lang="fr-FR"/>
          </a:p>
        </p:txBody>
      </p:sp>
      <p:sp>
        <p:nvSpPr>
          <p:cNvPr id="3" name="Espace réservé du contenu 2"/>
          <p:cNvSpPr>
            <a:spLocks noGrp="1"/>
          </p:cNvSpPr>
          <p:nvPr>
            <p:ph idx="1"/>
          </p:nvPr>
        </p:nvSpPr>
        <p:spPr>
          <a:xfrm>
            <a:off x="1219280" y="2970362"/>
            <a:ext cx="21947029" cy="9283384"/>
          </a:xfrm>
          <a:noFill/>
        </p:spPr>
        <p:txBody>
          <a:bodyPr>
            <a:normAutofit/>
          </a:bodyPr>
          <a:lstStyle>
            <a:lvl1pPr marL="0" indent="0" algn="just">
              <a:lnSpc>
                <a:spcPct val="150000"/>
              </a:lnSpc>
              <a:buFont typeface="Arial" pitchFamily="34" charset="0"/>
              <a:buNone/>
              <a:defRPr sz="2800">
                <a:solidFill>
                  <a:schemeClr val="bg1"/>
                </a:solidFill>
                <a:latin typeface="Roboto" pitchFamily="2" charset="0"/>
                <a:ea typeface="Roboto" pitchFamily="2" charset="0"/>
              </a:defRPr>
            </a:lvl1pPr>
            <a:lvl2pPr marL="0" indent="0" algn="l">
              <a:buNone/>
              <a:defRPr sz="3000">
                <a:solidFill>
                  <a:srgbClr val="3B3B3B"/>
                </a:solidFill>
              </a:defRPr>
            </a:lvl2pPr>
            <a:lvl3pPr marL="0" indent="0" algn="l">
              <a:buNone/>
              <a:defRPr>
                <a:solidFill>
                  <a:srgbClr val="3B3B3B"/>
                </a:solidFill>
              </a:defRPr>
            </a:lvl3pPr>
            <a:lvl4pPr marL="0" indent="0" algn="l">
              <a:buNone/>
              <a:defRPr>
                <a:solidFill>
                  <a:srgbClr val="3B3B3B"/>
                </a:solidFill>
              </a:defRPr>
            </a:lvl4pPr>
            <a:lvl5pPr marL="0" indent="0" algn="l">
              <a:buNone/>
              <a:defRPr>
                <a:solidFill>
                  <a:srgbClr val="3B3B3B"/>
                </a:solidFill>
              </a:defRPr>
            </a:lvl5pPr>
          </a:lstStyle>
          <a:p>
            <a:pPr lvl="0"/>
            <a:r>
              <a:rPr lang="fr-FR" dirty="0"/>
              <a:t>Cliquez pour modifier les styles du texte du masque</a:t>
            </a:r>
          </a:p>
        </p:txBody>
      </p:sp>
      <p:sp>
        <p:nvSpPr>
          <p:cNvPr id="7" name="Titre 1"/>
          <p:cNvSpPr>
            <a:spLocks noGrp="1"/>
          </p:cNvSpPr>
          <p:nvPr>
            <p:ph type="title" hasCustomPrompt="1"/>
          </p:nvPr>
        </p:nvSpPr>
        <p:spPr>
          <a:xfrm>
            <a:off x="1219280" y="306066"/>
            <a:ext cx="21947029" cy="1365411"/>
          </a:xfrm>
        </p:spPr>
        <p:txBody>
          <a:bodyPr/>
          <a:lstStyle>
            <a:lvl1pPr algn="ctr">
              <a:defRPr sz="6000" cap="all" baseline="0">
                <a:solidFill>
                  <a:schemeClr val="bg1"/>
                </a:solidFill>
              </a:defRPr>
            </a:lvl1pPr>
          </a:lstStyle>
          <a:p>
            <a:r>
              <a:rPr lang="fr-FR" dirty="0"/>
              <a:t>MODIFIEZ LE STYLE DU TITRE</a:t>
            </a:r>
          </a:p>
        </p:txBody>
      </p:sp>
      <p:sp>
        <p:nvSpPr>
          <p:cNvPr id="4" name="Espace réservé du texte 3"/>
          <p:cNvSpPr>
            <a:spLocks noGrp="1"/>
          </p:cNvSpPr>
          <p:nvPr>
            <p:ph type="body" sz="quarter" idx="14"/>
          </p:nvPr>
        </p:nvSpPr>
        <p:spPr>
          <a:xfrm>
            <a:off x="1219279" y="1314177"/>
            <a:ext cx="21947030" cy="746265"/>
          </a:xfrm>
        </p:spPr>
        <p:txBody>
          <a:bodyPr>
            <a:noAutofit/>
          </a:bodyPr>
          <a:lstStyle>
            <a:lvl1pPr marL="0" indent="0" algn="ctr">
              <a:buFontTx/>
              <a:buNone/>
              <a:defRPr sz="3600">
                <a:solidFill>
                  <a:schemeClr val="tx2"/>
                </a:solidFill>
              </a:defRPr>
            </a:lvl1pPr>
            <a:lvl2pPr marL="0" indent="0">
              <a:buFontTx/>
              <a:buNone/>
              <a:defRPr/>
            </a:lvl2pPr>
            <a:lvl3pPr marL="0" indent="0">
              <a:buFontTx/>
              <a:buNone/>
              <a:defRPr/>
            </a:lvl3pPr>
            <a:lvl4pPr marL="0" indent="0">
              <a:buFontTx/>
              <a:buNone/>
              <a:defRPr/>
            </a:lvl4pPr>
            <a:lvl5pPr marL="0" indent="0">
              <a:buFontTx/>
              <a:buNone/>
              <a:defRPr/>
            </a:lvl5pPr>
          </a:lstStyle>
          <a:p>
            <a:pPr lvl="0"/>
            <a:r>
              <a:rPr lang="fr-FR" dirty="0"/>
              <a:t>Modifiez les styles du texte du masque</a:t>
            </a:r>
          </a:p>
        </p:txBody>
      </p:sp>
      <p:cxnSp>
        <p:nvCxnSpPr>
          <p:cNvPr id="14" name="Connecteur droit 13"/>
          <p:cNvCxnSpPr/>
          <p:nvPr userDrawn="1"/>
        </p:nvCxnSpPr>
        <p:spPr>
          <a:xfrm flipH="1">
            <a:off x="11492935" y="2178274"/>
            <a:ext cx="139971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6093081"/>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edical Infographic">
    <p:spTree>
      <p:nvGrpSpPr>
        <p:cNvPr id="1" name=""/>
        <p:cNvGrpSpPr/>
        <p:nvPr/>
      </p:nvGrpSpPr>
      <p:grpSpPr>
        <a:xfrm>
          <a:off x="0" y="0"/>
          <a:ext cx="0" cy="0"/>
          <a:chOff x="0" y="0"/>
          <a:chExt cx="0" cy="0"/>
        </a:xfrm>
      </p:grpSpPr>
      <p:sp>
        <p:nvSpPr>
          <p:cNvPr id="5" name="Espace réservé pour une image  4"/>
          <p:cNvSpPr>
            <a:spLocks noGrp="1"/>
          </p:cNvSpPr>
          <p:nvPr>
            <p:ph type="pic" sz="quarter" idx="15"/>
          </p:nvPr>
        </p:nvSpPr>
        <p:spPr>
          <a:xfrm>
            <a:off x="16441266" y="1078764"/>
            <a:ext cx="7944322" cy="11885158"/>
          </a:xfrm>
        </p:spPr>
        <p:txBody>
          <a:bodyPr/>
          <a:lstStyle/>
          <a:p>
            <a:endParaRPr lang="fr-FR"/>
          </a:p>
        </p:txBody>
      </p:sp>
      <p:sp>
        <p:nvSpPr>
          <p:cNvPr id="3" name="Espace réservé du contenu 2"/>
          <p:cNvSpPr>
            <a:spLocks noGrp="1"/>
          </p:cNvSpPr>
          <p:nvPr>
            <p:ph idx="1" hasCustomPrompt="1"/>
          </p:nvPr>
        </p:nvSpPr>
        <p:spPr>
          <a:xfrm>
            <a:off x="1219281" y="9163050"/>
            <a:ext cx="10972719" cy="3090696"/>
          </a:xfrm>
          <a:noFill/>
        </p:spPr>
        <p:txBody>
          <a:bodyPr>
            <a:normAutofit/>
          </a:bodyPr>
          <a:lstStyle>
            <a:lvl1pPr marL="0" indent="0" algn="just">
              <a:lnSpc>
                <a:spcPct val="150000"/>
              </a:lnSpc>
              <a:buFont typeface="Arial" pitchFamily="34" charset="0"/>
              <a:buNone/>
              <a:defRPr sz="2800">
                <a:solidFill>
                  <a:srgbClr val="3B3B3B"/>
                </a:solidFill>
                <a:latin typeface="Roboto" pitchFamily="2" charset="0"/>
                <a:ea typeface="Roboto" pitchFamily="2" charset="0"/>
              </a:defRPr>
            </a:lvl1pPr>
            <a:lvl2pPr marL="0" indent="0" algn="l">
              <a:buNone/>
              <a:defRPr sz="3000">
                <a:solidFill>
                  <a:srgbClr val="3B3B3B"/>
                </a:solidFill>
              </a:defRPr>
            </a:lvl2pPr>
            <a:lvl3pPr marL="0" indent="0" algn="l">
              <a:buNone/>
              <a:defRPr>
                <a:solidFill>
                  <a:srgbClr val="3B3B3B"/>
                </a:solidFill>
              </a:defRPr>
            </a:lvl3pPr>
            <a:lvl4pPr marL="0" indent="0" algn="l">
              <a:buNone/>
              <a:defRPr>
                <a:solidFill>
                  <a:srgbClr val="3B3B3B"/>
                </a:solidFill>
              </a:defRPr>
            </a:lvl4pPr>
            <a:lvl5pPr marL="0" indent="0" algn="l">
              <a:buNone/>
              <a:defRPr>
                <a:solidFill>
                  <a:srgbClr val="3B3B3B"/>
                </a:solidFill>
              </a:defRPr>
            </a:lvl5pPr>
          </a:lstStyle>
          <a:p>
            <a:pPr lvl="0"/>
            <a:r>
              <a:rPr lang="fr-FR" dirty="0"/>
              <a:t>Cliquez pour modifier les styles du texte du masque</a:t>
            </a:r>
          </a:p>
          <a:p>
            <a:pPr lvl="0"/>
            <a:endParaRPr lang="fr-FR" dirty="0"/>
          </a:p>
          <a:p>
            <a:pPr lvl="0"/>
            <a:endParaRPr lang="fr-FR" dirty="0"/>
          </a:p>
        </p:txBody>
      </p:sp>
      <p:sp>
        <p:nvSpPr>
          <p:cNvPr id="10" name="Titre 1">
            <a:extLst>
              <a:ext uri="{FF2B5EF4-FFF2-40B4-BE49-F238E27FC236}">
                <a16:creationId xmlns:a16="http://schemas.microsoft.com/office/drawing/2014/main" id="{200FA376-0C59-401E-B1FE-C34D98AED11C}"/>
              </a:ext>
            </a:extLst>
          </p:cNvPr>
          <p:cNvSpPr>
            <a:spLocks noGrp="1"/>
          </p:cNvSpPr>
          <p:nvPr>
            <p:ph type="title" hasCustomPrompt="1"/>
          </p:nvPr>
        </p:nvSpPr>
        <p:spPr>
          <a:xfrm>
            <a:off x="959546" y="162051"/>
            <a:ext cx="21947029" cy="1301792"/>
          </a:xfrm>
        </p:spPr>
        <p:txBody>
          <a:bodyPr/>
          <a:lstStyle>
            <a:lvl1pPr algn="l">
              <a:defRPr sz="4800" b="1" cap="all" baseline="0">
                <a:solidFill>
                  <a:schemeClr val="accent1"/>
                </a:solidFill>
              </a:defRPr>
            </a:lvl1pPr>
          </a:lstStyle>
          <a:p>
            <a:r>
              <a:rPr lang="fr-FR" dirty="0"/>
              <a:t>MODIFIEZ LE STYLE DU TITRE</a:t>
            </a:r>
          </a:p>
        </p:txBody>
      </p:sp>
      <p:cxnSp>
        <p:nvCxnSpPr>
          <p:cNvPr id="11" name="Connecteur droit 13">
            <a:extLst>
              <a:ext uri="{FF2B5EF4-FFF2-40B4-BE49-F238E27FC236}">
                <a16:creationId xmlns:a16="http://schemas.microsoft.com/office/drawing/2014/main" id="{E6511340-B05B-4091-B3FB-3C136D18A292}"/>
              </a:ext>
            </a:extLst>
          </p:cNvPr>
          <p:cNvCxnSpPr/>
          <p:nvPr userDrawn="1"/>
        </p:nvCxnSpPr>
        <p:spPr>
          <a:xfrm flipH="1">
            <a:off x="1219280" y="1476641"/>
            <a:ext cx="1399719"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Espace réservé du numéro de diapositive 11">
            <a:extLst>
              <a:ext uri="{FF2B5EF4-FFF2-40B4-BE49-F238E27FC236}">
                <a16:creationId xmlns:a16="http://schemas.microsoft.com/office/drawing/2014/main" id="{1D417F01-2F6A-4B63-959C-46E095948889}"/>
              </a:ext>
            </a:extLst>
          </p:cNvPr>
          <p:cNvSpPr>
            <a:spLocks noGrp="1"/>
          </p:cNvSpPr>
          <p:nvPr>
            <p:ph type="sldNum" sz="quarter" idx="12"/>
          </p:nvPr>
        </p:nvSpPr>
        <p:spPr>
          <a:xfrm>
            <a:off x="22345922" y="13107938"/>
            <a:ext cx="892395" cy="447600"/>
          </a:xfrm>
        </p:spPr>
        <p:txBody>
          <a:bodyPr/>
          <a:lstStyle/>
          <a:p>
            <a:fld id="{CF4668DC-857F-487D-BFFA-8C0CA5037977}" type="slidenum">
              <a:rPr lang="fr-BE" smtClean="0"/>
              <a:pPr/>
              <a:t>‹#›</a:t>
            </a:fld>
            <a:endParaRPr lang="fr-BE" dirty="0"/>
          </a:p>
        </p:txBody>
      </p:sp>
    </p:spTree>
    <p:extLst>
      <p:ext uri="{BB962C8B-B14F-4D97-AF65-F5344CB8AC3E}">
        <p14:creationId xmlns:p14="http://schemas.microsoft.com/office/powerpoint/2010/main" val="386013747"/>
      </p:ext>
    </p:extLst>
  </p:cSld>
  <p:clrMapOvr>
    <a:masterClrMapping/>
  </p:clrMapOvr>
  <p:extLst>
    <p:ext uri="{DCECCB84-F9BA-43D5-87BE-67443E8EF086}">
      <p15:sldGuideLst xmlns:p15="http://schemas.microsoft.com/office/powerpoint/2012/main">
        <p15:guide id="1" orient="horz" pos="4321" userDrawn="1">
          <p15:clr>
            <a:srgbClr val="FBAE40"/>
          </p15:clr>
        </p15:guide>
        <p15:guide id="2" pos="768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rowser Showcase">
    <p:spTree>
      <p:nvGrpSpPr>
        <p:cNvPr id="1" name=""/>
        <p:cNvGrpSpPr/>
        <p:nvPr/>
      </p:nvGrpSpPr>
      <p:grpSpPr>
        <a:xfrm>
          <a:off x="0" y="0"/>
          <a:ext cx="0" cy="0"/>
          <a:chOff x="0" y="0"/>
          <a:chExt cx="0" cy="0"/>
        </a:xfrm>
      </p:grpSpPr>
      <p:sp>
        <p:nvSpPr>
          <p:cNvPr id="18" name="Rectangle 17"/>
          <p:cNvSpPr/>
          <p:nvPr userDrawn="1"/>
        </p:nvSpPr>
        <p:spPr bwMode="auto">
          <a:xfrm>
            <a:off x="0" y="-1"/>
            <a:ext cx="24382338" cy="8226947"/>
          </a:xfrm>
          <a:prstGeom prst="rect">
            <a:avLst/>
          </a:pr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ctr"/>
            <a:endParaRPr lang="fr-FR"/>
          </a:p>
        </p:txBody>
      </p:sp>
      <p:sp>
        <p:nvSpPr>
          <p:cNvPr id="3" name="Espace réservé du contenu 2"/>
          <p:cNvSpPr>
            <a:spLocks noGrp="1"/>
          </p:cNvSpPr>
          <p:nvPr>
            <p:ph idx="1"/>
          </p:nvPr>
        </p:nvSpPr>
        <p:spPr>
          <a:xfrm>
            <a:off x="1219280" y="2970362"/>
            <a:ext cx="21947029" cy="9283384"/>
          </a:xfrm>
          <a:noFill/>
        </p:spPr>
        <p:txBody>
          <a:bodyPr>
            <a:normAutofit/>
          </a:bodyPr>
          <a:lstStyle>
            <a:lvl1pPr marL="0" indent="0" algn="just">
              <a:lnSpc>
                <a:spcPct val="150000"/>
              </a:lnSpc>
              <a:buFont typeface="Arial" pitchFamily="34" charset="0"/>
              <a:buNone/>
              <a:defRPr sz="2800">
                <a:solidFill>
                  <a:schemeClr val="bg1"/>
                </a:solidFill>
                <a:latin typeface="Roboto" pitchFamily="2" charset="0"/>
                <a:ea typeface="Roboto" pitchFamily="2" charset="0"/>
              </a:defRPr>
            </a:lvl1pPr>
            <a:lvl2pPr marL="0" indent="0" algn="l">
              <a:buNone/>
              <a:defRPr sz="3000">
                <a:solidFill>
                  <a:srgbClr val="3B3B3B"/>
                </a:solidFill>
              </a:defRPr>
            </a:lvl2pPr>
            <a:lvl3pPr marL="0" indent="0" algn="l">
              <a:buNone/>
              <a:defRPr>
                <a:solidFill>
                  <a:srgbClr val="3B3B3B"/>
                </a:solidFill>
              </a:defRPr>
            </a:lvl3pPr>
            <a:lvl4pPr marL="0" indent="0" algn="l">
              <a:buNone/>
              <a:defRPr>
                <a:solidFill>
                  <a:srgbClr val="3B3B3B"/>
                </a:solidFill>
              </a:defRPr>
            </a:lvl4pPr>
            <a:lvl5pPr marL="0" indent="0" algn="l">
              <a:buNone/>
              <a:defRPr>
                <a:solidFill>
                  <a:srgbClr val="3B3B3B"/>
                </a:solidFill>
              </a:defRPr>
            </a:lvl5pPr>
          </a:lstStyle>
          <a:p>
            <a:pPr lvl="0"/>
            <a:r>
              <a:rPr lang="fr-FR" dirty="0"/>
              <a:t>Cliquez pour modifier les styles du texte du masque</a:t>
            </a:r>
          </a:p>
        </p:txBody>
      </p:sp>
      <p:sp>
        <p:nvSpPr>
          <p:cNvPr id="7" name="Titre 1"/>
          <p:cNvSpPr>
            <a:spLocks noGrp="1"/>
          </p:cNvSpPr>
          <p:nvPr>
            <p:ph type="title" hasCustomPrompt="1"/>
          </p:nvPr>
        </p:nvSpPr>
        <p:spPr>
          <a:xfrm>
            <a:off x="1219280" y="306066"/>
            <a:ext cx="21947029" cy="1365411"/>
          </a:xfrm>
        </p:spPr>
        <p:txBody>
          <a:bodyPr/>
          <a:lstStyle>
            <a:lvl1pPr algn="ctr">
              <a:defRPr sz="6000" cap="all" baseline="0">
                <a:solidFill>
                  <a:schemeClr val="bg1"/>
                </a:solidFill>
              </a:defRPr>
            </a:lvl1pPr>
          </a:lstStyle>
          <a:p>
            <a:r>
              <a:rPr lang="fr-FR" dirty="0"/>
              <a:t>MODIFIEZ LE STYLE DU TITRE</a:t>
            </a:r>
          </a:p>
        </p:txBody>
      </p:sp>
      <p:sp>
        <p:nvSpPr>
          <p:cNvPr id="4" name="Espace réservé du texte 3"/>
          <p:cNvSpPr>
            <a:spLocks noGrp="1"/>
          </p:cNvSpPr>
          <p:nvPr>
            <p:ph type="body" sz="quarter" idx="14"/>
          </p:nvPr>
        </p:nvSpPr>
        <p:spPr>
          <a:xfrm>
            <a:off x="1219279" y="1314177"/>
            <a:ext cx="21947030" cy="746265"/>
          </a:xfrm>
        </p:spPr>
        <p:txBody>
          <a:bodyPr>
            <a:noAutofit/>
          </a:bodyPr>
          <a:lstStyle>
            <a:lvl1pPr marL="0" indent="0" algn="ctr">
              <a:buFontTx/>
              <a:buNone/>
              <a:defRPr sz="3600">
                <a:solidFill>
                  <a:schemeClr val="tx2"/>
                </a:solidFill>
              </a:defRPr>
            </a:lvl1pPr>
            <a:lvl2pPr marL="0" indent="0">
              <a:buFontTx/>
              <a:buNone/>
              <a:defRPr/>
            </a:lvl2pPr>
            <a:lvl3pPr marL="0" indent="0">
              <a:buFontTx/>
              <a:buNone/>
              <a:defRPr/>
            </a:lvl3pPr>
            <a:lvl4pPr marL="0" indent="0">
              <a:buFontTx/>
              <a:buNone/>
              <a:defRPr/>
            </a:lvl4pPr>
            <a:lvl5pPr marL="0" indent="0">
              <a:buFontTx/>
              <a:buNone/>
              <a:defRPr/>
            </a:lvl5pPr>
          </a:lstStyle>
          <a:p>
            <a:pPr lvl="0"/>
            <a:r>
              <a:rPr lang="fr-FR" dirty="0"/>
              <a:t>Modifiez les styles du texte du masque</a:t>
            </a:r>
          </a:p>
        </p:txBody>
      </p:sp>
      <p:sp>
        <p:nvSpPr>
          <p:cNvPr id="23" name="Espace réservé pour une image  22"/>
          <p:cNvSpPr>
            <a:spLocks noGrp="1"/>
          </p:cNvSpPr>
          <p:nvPr>
            <p:ph type="pic" sz="quarter" idx="16"/>
          </p:nvPr>
        </p:nvSpPr>
        <p:spPr>
          <a:xfrm>
            <a:off x="743522" y="5344920"/>
            <a:ext cx="6961803" cy="3160766"/>
          </a:xfrm>
          <a:ln>
            <a:noFill/>
          </a:ln>
          <a:effectLst>
            <a:softEdge rad="112500"/>
          </a:effectLst>
        </p:spPr>
        <p:txBody>
          <a:bodyPr vert="horz" lIns="217728" tIns="108864" rIns="217728" bIns="108864" rtlCol="0">
            <a:normAutofit/>
          </a:bodyPr>
          <a:lstStyle>
            <a:lvl1pPr>
              <a:defRPr lang="fr-FR" dirty="0"/>
            </a:lvl1pPr>
          </a:lstStyle>
          <a:p>
            <a:pPr lvl="0"/>
            <a:endParaRPr lang="fr-FR" dirty="0"/>
          </a:p>
        </p:txBody>
      </p:sp>
      <p:cxnSp>
        <p:nvCxnSpPr>
          <p:cNvPr id="14" name="Connecteur droit 13"/>
          <p:cNvCxnSpPr/>
          <p:nvPr userDrawn="1"/>
        </p:nvCxnSpPr>
        <p:spPr>
          <a:xfrm flipH="1">
            <a:off x="11492935" y="2178274"/>
            <a:ext cx="139971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Espace réservé pour une image  12"/>
          <p:cNvSpPr>
            <a:spLocks noGrp="1"/>
          </p:cNvSpPr>
          <p:nvPr>
            <p:ph type="pic" sz="quarter" idx="15"/>
          </p:nvPr>
        </p:nvSpPr>
        <p:spPr>
          <a:xfrm>
            <a:off x="3479826" y="3960411"/>
            <a:ext cx="11546404" cy="5246700"/>
          </a:xfrm>
          <a:ln>
            <a:noFill/>
          </a:ln>
          <a:effectLst>
            <a:softEdge rad="112500"/>
          </a:effectLst>
        </p:spPr>
        <p:txBody>
          <a:bodyPr/>
          <a:lstStyle/>
          <a:p>
            <a:endParaRPr lang="fr-FR"/>
          </a:p>
        </p:txBody>
      </p:sp>
    </p:spTree>
    <p:extLst>
      <p:ext uri="{BB962C8B-B14F-4D97-AF65-F5344CB8AC3E}">
        <p14:creationId xmlns:p14="http://schemas.microsoft.com/office/powerpoint/2010/main" val="1463700844"/>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ablet Showcase">
    <p:spTree>
      <p:nvGrpSpPr>
        <p:cNvPr id="1" name=""/>
        <p:cNvGrpSpPr/>
        <p:nvPr/>
      </p:nvGrpSpPr>
      <p:grpSpPr>
        <a:xfrm>
          <a:off x="0" y="0"/>
          <a:ext cx="0" cy="0"/>
          <a:chOff x="0" y="0"/>
          <a:chExt cx="0" cy="0"/>
        </a:xfrm>
      </p:grpSpPr>
      <p:sp>
        <p:nvSpPr>
          <p:cNvPr id="18" name="Rectangle 17"/>
          <p:cNvSpPr/>
          <p:nvPr userDrawn="1"/>
        </p:nvSpPr>
        <p:spPr bwMode="auto">
          <a:xfrm>
            <a:off x="0" y="-1"/>
            <a:ext cx="24382338" cy="8226947"/>
          </a:xfrm>
          <a:prstGeom prst="rect">
            <a:avLst/>
          </a:pr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ctr"/>
            <a:endParaRPr lang="fr-FR"/>
          </a:p>
        </p:txBody>
      </p:sp>
      <p:sp>
        <p:nvSpPr>
          <p:cNvPr id="3" name="Espace réservé du contenu 2"/>
          <p:cNvSpPr>
            <a:spLocks noGrp="1"/>
          </p:cNvSpPr>
          <p:nvPr>
            <p:ph idx="1"/>
          </p:nvPr>
        </p:nvSpPr>
        <p:spPr>
          <a:xfrm>
            <a:off x="1219280" y="2970362"/>
            <a:ext cx="21947029" cy="9283384"/>
          </a:xfrm>
          <a:noFill/>
        </p:spPr>
        <p:txBody>
          <a:bodyPr>
            <a:normAutofit/>
          </a:bodyPr>
          <a:lstStyle>
            <a:lvl1pPr marL="0" indent="0" algn="just">
              <a:lnSpc>
                <a:spcPct val="150000"/>
              </a:lnSpc>
              <a:buFont typeface="Arial" pitchFamily="34" charset="0"/>
              <a:buNone/>
              <a:defRPr sz="2800">
                <a:solidFill>
                  <a:schemeClr val="bg1"/>
                </a:solidFill>
                <a:latin typeface="Roboto" pitchFamily="2" charset="0"/>
                <a:ea typeface="Roboto" pitchFamily="2" charset="0"/>
              </a:defRPr>
            </a:lvl1pPr>
            <a:lvl2pPr marL="0" indent="0" algn="l">
              <a:buNone/>
              <a:defRPr sz="3000">
                <a:solidFill>
                  <a:srgbClr val="3B3B3B"/>
                </a:solidFill>
              </a:defRPr>
            </a:lvl2pPr>
            <a:lvl3pPr marL="0" indent="0" algn="l">
              <a:buNone/>
              <a:defRPr>
                <a:solidFill>
                  <a:srgbClr val="3B3B3B"/>
                </a:solidFill>
              </a:defRPr>
            </a:lvl3pPr>
            <a:lvl4pPr marL="0" indent="0" algn="l">
              <a:buNone/>
              <a:defRPr>
                <a:solidFill>
                  <a:srgbClr val="3B3B3B"/>
                </a:solidFill>
              </a:defRPr>
            </a:lvl4pPr>
            <a:lvl5pPr marL="0" indent="0" algn="l">
              <a:buNone/>
              <a:defRPr>
                <a:solidFill>
                  <a:srgbClr val="3B3B3B"/>
                </a:solidFill>
              </a:defRPr>
            </a:lvl5pPr>
          </a:lstStyle>
          <a:p>
            <a:pPr lvl="0"/>
            <a:r>
              <a:rPr lang="fr-FR" dirty="0"/>
              <a:t>Cliquez pour modifier les styles du texte du masque</a:t>
            </a:r>
          </a:p>
        </p:txBody>
      </p:sp>
      <p:sp>
        <p:nvSpPr>
          <p:cNvPr id="7" name="Titre 1"/>
          <p:cNvSpPr>
            <a:spLocks noGrp="1"/>
          </p:cNvSpPr>
          <p:nvPr>
            <p:ph type="title" hasCustomPrompt="1"/>
          </p:nvPr>
        </p:nvSpPr>
        <p:spPr>
          <a:xfrm>
            <a:off x="1219280" y="306066"/>
            <a:ext cx="21947029" cy="1365411"/>
          </a:xfrm>
        </p:spPr>
        <p:txBody>
          <a:bodyPr/>
          <a:lstStyle>
            <a:lvl1pPr algn="ctr">
              <a:defRPr sz="6000" cap="all" baseline="0">
                <a:solidFill>
                  <a:schemeClr val="bg1"/>
                </a:solidFill>
              </a:defRPr>
            </a:lvl1pPr>
          </a:lstStyle>
          <a:p>
            <a:r>
              <a:rPr lang="fr-FR" dirty="0"/>
              <a:t>MODIFIEZ LE STYLE DU TITRE</a:t>
            </a:r>
          </a:p>
        </p:txBody>
      </p:sp>
      <p:sp>
        <p:nvSpPr>
          <p:cNvPr id="4" name="Espace réservé du texte 3"/>
          <p:cNvSpPr>
            <a:spLocks noGrp="1"/>
          </p:cNvSpPr>
          <p:nvPr>
            <p:ph type="body" sz="quarter" idx="14"/>
          </p:nvPr>
        </p:nvSpPr>
        <p:spPr>
          <a:xfrm>
            <a:off x="1219279" y="1314177"/>
            <a:ext cx="21947030" cy="746265"/>
          </a:xfrm>
        </p:spPr>
        <p:txBody>
          <a:bodyPr>
            <a:noAutofit/>
          </a:bodyPr>
          <a:lstStyle>
            <a:lvl1pPr marL="0" indent="0" algn="ctr">
              <a:buFontTx/>
              <a:buNone/>
              <a:defRPr sz="3600">
                <a:solidFill>
                  <a:schemeClr val="tx2"/>
                </a:solidFill>
              </a:defRPr>
            </a:lvl1pPr>
            <a:lvl2pPr marL="0" indent="0">
              <a:buFontTx/>
              <a:buNone/>
              <a:defRPr/>
            </a:lvl2pPr>
            <a:lvl3pPr marL="0" indent="0">
              <a:buFontTx/>
              <a:buNone/>
              <a:defRPr/>
            </a:lvl3pPr>
            <a:lvl4pPr marL="0" indent="0">
              <a:buFontTx/>
              <a:buNone/>
              <a:defRPr/>
            </a:lvl4pPr>
            <a:lvl5pPr marL="0" indent="0">
              <a:buFontTx/>
              <a:buNone/>
              <a:defRPr/>
            </a:lvl5pPr>
          </a:lstStyle>
          <a:p>
            <a:pPr lvl="0"/>
            <a:r>
              <a:rPr lang="fr-FR" dirty="0"/>
              <a:t>Modifiez les styles du texte du masque</a:t>
            </a:r>
          </a:p>
        </p:txBody>
      </p:sp>
      <p:cxnSp>
        <p:nvCxnSpPr>
          <p:cNvPr id="14" name="Connecteur droit 13"/>
          <p:cNvCxnSpPr/>
          <p:nvPr userDrawn="1"/>
        </p:nvCxnSpPr>
        <p:spPr>
          <a:xfrm flipH="1">
            <a:off x="11492935" y="2178274"/>
            <a:ext cx="139971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Espace réservé pour une image  4"/>
          <p:cNvSpPr>
            <a:spLocks noGrp="1"/>
          </p:cNvSpPr>
          <p:nvPr>
            <p:ph type="pic" sz="quarter" idx="15"/>
          </p:nvPr>
        </p:nvSpPr>
        <p:spPr>
          <a:xfrm>
            <a:off x="2687738" y="2679588"/>
            <a:ext cx="5904656" cy="7851613"/>
          </a:xfrm>
        </p:spPr>
        <p:txBody>
          <a:bodyPr/>
          <a:lstStyle/>
          <a:p>
            <a:endParaRPr lang="fr-FR"/>
          </a:p>
        </p:txBody>
      </p:sp>
    </p:spTree>
    <p:extLst>
      <p:ext uri="{BB962C8B-B14F-4D97-AF65-F5344CB8AC3E}">
        <p14:creationId xmlns:p14="http://schemas.microsoft.com/office/powerpoint/2010/main" val="2335977620"/>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C Showcase">
    <p:spTree>
      <p:nvGrpSpPr>
        <p:cNvPr id="1" name=""/>
        <p:cNvGrpSpPr/>
        <p:nvPr/>
      </p:nvGrpSpPr>
      <p:grpSpPr>
        <a:xfrm>
          <a:off x="0" y="0"/>
          <a:ext cx="0" cy="0"/>
          <a:chOff x="0" y="0"/>
          <a:chExt cx="0" cy="0"/>
        </a:xfrm>
      </p:grpSpPr>
      <p:sp>
        <p:nvSpPr>
          <p:cNvPr id="18" name="Rectangle 17"/>
          <p:cNvSpPr/>
          <p:nvPr userDrawn="1"/>
        </p:nvSpPr>
        <p:spPr bwMode="auto">
          <a:xfrm>
            <a:off x="0" y="-1"/>
            <a:ext cx="24382338" cy="8226947"/>
          </a:xfrm>
          <a:prstGeom prst="rect">
            <a:avLst/>
          </a:pr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ctr"/>
            <a:endParaRPr lang="fr-FR"/>
          </a:p>
        </p:txBody>
      </p:sp>
      <p:sp>
        <p:nvSpPr>
          <p:cNvPr id="3" name="Espace réservé du contenu 2"/>
          <p:cNvSpPr>
            <a:spLocks noGrp="1"/>
          </p:cNvSpPr>
          <p:nvPr>
            <p:ph idx="1"/>
          </p:nvPr>
        </p:nvSpPr>
        <p:spPr>
          <a:xfrm>
            <a:off x="1219280" y="2970362"/>
            <a:ext cx="21947029" cy="9283384"/>
          </a:xfrm>
          <a:noFill/>
        </p:spPr>
        <p:txBody>
          <a:bodyPr>
            <a:normAutofit/>
          </a:bodyPr>
          <a:lstStyle>
            <a:lvl1pPr marL="0" indent="0" algn="just">
              <a:lnSpc>
                <a:spcPct val="150000"/>
              </a:lnSpc>
              <a:buFont typeface="Arial" pitchFamily="34" charset="0"/>
              <a:buNone/>
              <a:defRPr sz="2800">
                <a:solidFill>
                  <a:schemeClr val="bg1"/>
                </a:solidFill>
                <a:latin typeface="Roboto" pitchFamily="2" charset="0"/>
                <a:ea typeface="Roboto" pitchFamily="2" charset="0"/>
              </a:defRPr>
            </a:lvl1pPr>
            <a:lvl2pPr marL="0" indent="0" algn="l">
              <a:buNone/>
              <a:defRPr sz="3000">
                <a:solidFill>
                  <a:srgbClr val="3B3B3B"/>
                </a:solidFill>
              </a:defRPr>
            </a:lvl2pPr>
            <a:lvl3pPr marL="0" indent="0" algn="l">
              <a:buNone/>
              <a:defRPr>
                <a:solidFill>
                  <a:srgbClr val="3B3B3B"/>
                </a:solidFill>
              </a:defRPr>
            </a:lvl3pPr>
            <a:lvl4pPr marL="0" indent="0" algn="l">
              <a:buNone/>
              <a:defRPr>
                <a:solidFill>
                  <a:srgbClr val="3B3B3B"/>
                </a:solidFill>
              </a:defRPr>
            </a:lvl4pPr>
            <a:lvl5pPr marL="0" indent="0" algn="l">
              <a:buNone/>
              <a:defRPr>
                <a:solidFill>
                  <a:srgbClr val="3B3B3B"/>
                </a:solidFill>
              </a:defRPr>
            </a:lvl5pPr>
          </a:lstStyle>
          <a:p>
            <a:pPr lvl="0"/>
            <a:r>
              <a:rPr lang="fr-FR" dirty="0"/>
              <a:t>Cliquez pour modifier les styles du texte du masque</a:t>
            </a:r>
          </a:p>
        </p:txBody>
      </p:sp>
      <p:sp>
        <p:nvSpPr>
          <p:cNvPr id="7" name="Titre 1"/>
          <p:cNvSpPr>
            <a:spLocks noGrp="1"/>
          </p:cNvSpPr>
          <p:nvPr>
            <p:ph type="title" hasCustomPrompt="1"/>
          </p:nvPr>
        </p:nvSpPr>
        <p:spPr>
          <a:xfrm>
            <a:off x="1219280" y="306066"/>
            <a:ext cx="21947029" cy="1365411"/>
          </a:xfrm>
        </p:spPr>
        <p:txBody>
          <a:bodyPr/>
          <a:lstStyle>
            <a:lvl1pPr algn="ctr">
              <a:defRPr sz="6000" cap="all" baseline="0">
                <a:solidFill>
                  <a:schemeClr val="bg1"/>
                </a:solidFill>
              </a:defRPr>
            </a:lvl1pPr>
          </a:lstStyle>
          <a:p>
            <a:r>
              <a:rPr lang="fr-FR" dirty="0"/>
              <a:t>MODIFIEZ LE STYLE DU TITRE</a:t>
            </a:r>
          </a:p>
        </p:txBody>
      </p:sp>
      <p:sp>
        <p:nvSpPr>
          <p:cNvPr id="4" name="Espace réservé du texte 3"/>
          <p:cNvSpPr>
            <a:spLocks noGrp="1"/>
          </p:cNvSpPr>
          <p:nvPr>
            <p:ph type="body" sz="quarter" idx="14"/>
          </p:nvPr>
        </p:nvSpPr>
        <p:spPr>
          <a:xfrm>
            <a:off x="1219279" y="1314177"/>
            <a:ext cx="21947030" cy="746265"/>
          </a:xfrm>
        </p:spPr>
        <p:txBody>
          <a:bodyPr>
            <a:noAutofit/>
          </a:bodyPr>
          <a:lstStyle>
            <a:lvl1pPr marL="0" indent="0" algn="ctr">
              <a:buFontTx/>
              <a:buNone/>
              <a:defRPr sz="3600">
                <a:solidFill>
                  <a:schemeClr val="tx2"/>
                </a:solidFill>
              </a:defRPr>
            </a:lvl1pPr>
            <a:lvl2pPr marL="0" indent="0">
              <a:buFontTx/>
              <a:buNone/>
              <a:defRPr/>
            </a:lvl2pPr>
            <a:lvl3pPr marL="0" indent="0">
              <a:buFontTx/>
              <a:buNone/>
              <a:defRPr/>
            </a:lvl3pPr>
            <a:lvl4pPr marL="0" indent="0">
              <a:buFontTx/>
              <a:buNone/>
              <a:defRPr/>
            </a:lvl4pPr>
            <a:lvl5pPr marL="0" indent="0">
              <a:buFontTx/>
              <a:buNone/>
              <a:defRPr/>
            </a:lvl5pPr>
          </a:lstStyle>
          <a:p>
            <a:pPr lvl="0"/>
            <a:r>
              <a:rPr lang="fr-FR" dirty="0"/>
              <a:t>Modifiez les styles du texte du masque</a:t>
            </a:r>
          </a:p>
        </p:txBody>
      </p:sp>
      <p:cxnSp>
        <p:nvCxnSpPr>
          <p:cNvPr id="14" name="Connecteur droit 13"/>
          <p:cNvCxnSpPr/>
          <p:nvPr userDrawn="1"/>
        </p:nvCxnSpPr>
        <p:spPr>
          <a:xfrm flipH="1">
            <a:off x="11492935" y="2178274"/>
            <a:ext cx="139971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Espace réservé pour une image  4"/>
          <p:cNvSpPr>
            <a:spLocks noGrp="1"/>
          </p:cNvSpPr>
          <p:nvPr>
            <p:ph type="pic" sz="quarter" idx="15"/>
          </p:nvPr>
        </p:nvSpPr>
        <p:spPr>
          <a:xfrm>
            <a:off x="1198575" y="3372453"/>
            <a:ext cx="8885283" cy="5638629"/>
          </a:xfrm>
        </p:spPr>
        <p:txBody>
          <a:bodyPr/>
          <a:lstStyle/>
          <a:p>
            <a:endParaRPr lang="fr-FR"/>
          </a:p>
        </p:txBody>
      </p:sp>
    </p:spTree>
    <p:extLst>
      <p:ext uri="{BB962C8B-B14F-4D97-AF65-F5344CB8AC3E}">
        <p14:creationId xmlns:p14="http://schemas.microsoft.com/office/powerpoint/2010/main" val="2633625438"/>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Mobile Showcase">
    <p:spTree>
      <p:nvGrpSpPr>
        <p:cNvPr id="1" name=""/>
        <p:cNvGrpSpPr/>
        <p:nvPr/>
      </p:nvGrpSpPr>
      <p:grpSpPr>
        <a:xfrm>
          <a:off x="0" y="0"/>
          <a:ext cx="0" cy="0"/>
          <a:chOff x="0" y="0"/>
          <a:chExt cx="0" cy="0"/>
        </a:xfrm>
      </p:grpSpPr>
      <p:sp>
        <p:nvSpPr>
          <p:cNvPr id="18" name="Rectangle 17"/>
          <p:cNvSpPr/>
          <p:nvPr userDrawn="1"/>
        </p:nvSpPr>
        <p:spPr bwMode="auto">
          <a:xfrm>
            <a:off x="0" y="-1"/>
            <a:ext cx="24382338" cy="8226947"/>
          </a:xfrm>
          <a:prstGeom prst="rect">
            <a:avLst/>
          </a:pr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ctr"/>
            <a:endParaRPr lang="fr-FR"/>
          </a:p>
        </p:txBody>
      </p:sp>
      <p:sp>
        <p:nvSpPr>
          <p:cNvPr id="3" name="Espace réservé du contenu 2"/>
          <p:cNvSpPr>
            <a:spLocks noGrp="1"/>
          </p:cNvSpPr>
          <p:nvPr>
            <p:ph idx="1"/>
          </p:nvPr>
        </p:nvSpPr>
        <p:spPr>
          <a:xfrm>
            <a:off x="1219280" y="2970362"/>
            <a:ext cx="21947029" cy="9283384"/>
          </a:xfrm>
          <a:noFill/>
        </p:spPr>
        <p:txBody>
          <a:bodyPr>
            <a:normAutofit/>
          </a:bodyPr>
          <a:lstStyle>
            <a:lvl1pPr marL="0" indent="0" algn="just">
              <a:lnSpc>
                <a:spcPct val="150000"/>
              </a:lnSpc>
              <a:buFont typeface="Arial" pitchFamily="34" charset="0"/>
              <a:buNone/>
              <a:defRPr sz="2800">
                <a:solidFill>
                  <a:schemeClr val="bg1"/>
                </a:solidFill>
                <a:latin typeface="Roboto" pitchFamily="2" charset="0"/>
                <a:ea typeface="Roboto" pitchFamily="2" charset="0"/>
              </a:defRPr>
            </a:lvl1pPr>
            <a:lvl2pPr marL="0" indent="0" algn="l">
              <a:buNone/>
              <a:defRPr sz="3000">
                <a:solidFill>
                  <a:srgbClr val="3B3B3B"/>
                </a:solidFill>
              </a:defRPr>
            </a:lvl2pPr>
            <a:lvl3pPr marL="0" indent="0" algn="l">
              <a:buNone/>
              <a:defRPr>
                <a:solidFill>
                  <a:srgbClr val="3B3B3B"/>
                </a:solidFill>
              </a:defRPr>
            </a:lvl3pPr>
            <a:lvl4pPr marL="0" indent="0" algn="l">
              <a:buNone/>
              <a:defRPr>
                <a:solidFill>
                  <a:srgbClr val="3B3B3B"/>
                </a:solidFill>
              </a:defRPr>
            </a:lvl4pPr>
            <a:lvl5pPr marL="0" indent="0" algn="l">
              <a:buNone/>
              <a:defRPr>
                <a:solidFill>
                  <a:srgbClr val="3B3B3B"/>
                </a:solidFill>
              </a:defRPr>
            </a:lvl5pPr>
          </a:lstStyle>
          <a:p>
            <a:pPr lvl="0"/>
            <a:r>
              <a:rPr lang="fr-FR" dirty="0"/>
              <a:t>Cliquez pour modifier les styles du texte du masque</a:t>
            </a:r>
          </a:p>
        </p:txBody>
      </p:sp>
      <p:sp>
        <p:nvSpPr>
          <p:cNvPr id="7" name="Titre 1"/>
          <p:cNvSpPr>
            <a:spLocks noGrp="1"/>
          </p:cNvSpPr>
          <p:nvPr>
            <p:ph type="title" hasCustomPrompt="1"/>
          </p:nvPr>
        </p:nvSpPr>
        <p:spPr>
          <a:xfrm>
            <a:off x="1219280" y="306066"/>
            <a:ext cx="21947029" cy="1365411"/>
          </a:xfrm>
        </p:spPr>
        <p:txBody>
          <a:bodyPr/>
          <a:lstStyle>
            <a:lvl1pPr algn="ctr">
              <a:defRPr sz="6000" cap="all" baseline="0">
                <a:solidFill>
                  <a:schemeClr val="bg1"/>
                </a:solidFill>
              </a:defRPr>
            </a:lvl1pPr>
          </a:lstStyle>
          <a:p>
            <a:r>
              <a:rPr lang="fr-FR" dirty="0"/>
              <a:t>MODIFIEZ LE STYLE DU TITRE</a:t>
            </a:r>
          </a:p>
        </p:txBody>
      </p:sp>
      <p:sp>
        <p:nvSpPr>
          <p:cNvPr id="4" name="Espace réservé du texte 3"/>
          <p:cNvSpPr>
            <a:spLocks noGrp="1"/>
          </p:cNvSpPr>
          <p:nvPr>
            <p:ph type="body" sz="quarter" idx="14"/>
          </p:nvPr>
        </p:nvSpPr>
        <p:spPr>
          <a:xfrm>
            <a:off x="1219279" y="1314177"/>
            <a:ext cx="21947030" cy="746265"/>
          </a:xfrm>
        </p:spPr>
        <p:txBody>
          <a:bodyPr>
            <a:noAutofit/>
          </a:bodyPr>
          <a:lstStyle>
            <a:lvl1pPr marL="0" indent="0" algn="ctr">
              <a:buFontTx/>
              <a:buNone/>
              <a:defRPr sz="3600">
                <a:solidFill>
                  <a:schemeClr val="tx2"/>
                </a:solidFill>
              </a:defRPr>
            </a:lvl1pPr>
            <a:lvl2pPr marL="0" indent="0">
              <a:buFontTx/>
              <a:buNone/>
              <a:defRPr/>
            </a:lvl2pPr>
            <a:lvl3pPr marL="0" indent="0">
              <a:buFontTx/>
              <a:buNone/>
              <a:defRPr/>
            </a:lvl3pPr>
            <a:lvl4pPr marL="0" indent="0">
              <a:buFontTx/>
              <a:buNone/>
              <a:defRPr/>
            </a:lvl4pPr>
            <a:lvl5pPr marL="0" indent="0">
              <a:buFontTx/>
              <a:buNone/>
              <a:defRPr/>
            </a:lvl5pPr>
          </a:lstStyle>
          <a:p>
            <a:pPr lvl="0"/>
            <a:r>
              <a:rPr lang="fr-FR" dirty="0"/>
              <a:t>Modifiez les styles du texte du masque</a:t>
            </a:r>
          </a:p>
        </p:txBody>
      </p:sp>
      <p:cxnSp>
        <p:nvCxnSpPr>
          <p:cNvPr id="14" name="Connecteur droit 13"/>
          <p:cNvCxnSpPr/>
          <p:nvPr userDrawn="1"/>
        </p:nvCxnSpPr>
        <p:spPr>
          <a:xfrm flipH="1">
            <a:off x="11492935" y="2178274"/>
            <a:ext cx="139971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Espace réservé pour une image  5"/>
          <p:cNvSpPr>
            <a:spLocks noGrp="1"/>
          </p:cNvSpPr>
          <p:nvPr>
            <p:ph type="pic" sz="quarter" idx="15"/>
          </p:nvPr>
        </p:nvSpPr>
        <p:spPr>
          <a:xfrm>
            <a:off x="1504825" y="3258393"/>
            <a:ext cx="4320479" cy="7166241"/>
          </a:xfrm>
        </p:spPr>
        <p:txBody>
          <a:bodyPr/>
          <a:lstStyle/>
          <a:p>
            <a:endParaRPr lang="fr-FR"/>
          </a:p>
        </p:txBody>
      </p:sp>
    </p:spTree>
    <p:extLst>
      <p:ext uri="{BB962C8B-B14F-4D97-AF65-F5344CB8AC3E}">
        <p14:creationId xmlns:p14="http://schemas.microsoft.com/office/powerpoint/2010/main" val="1912197791"/>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Vertical_Showcase">
    <p:spTree>
      <p:nvGrpSpPr>
        <p:cNvPr id="1" name=""/>
        <p:cNvGrpSpPr/>
        <p:nvPr/>
      </p:nvGrpSpPr>
      <p:grpSpPr>
        <a:xfrm>
          <a:off x="0" y="0"/>
          <a:ext cx="0" cy="0"/>
          <a:chOff x="0" y="0"/>
          <a:chExt cx="0" cy="0"/>
        </a:xfrm>
      </p:grpSpPr>
      <p:sp>
        <p:nvSpPr>
          <p:cNvPr id="18" name="Rectangle 17"/>
          <p:cNvSpPr/>
          <p:nvPr userDrawn="1"/>
        </p:nvSpPr>
        <p:spPr bwMode="auto">
          <a:xfrm>
            <a:off x="0" y="-1"/>
            <a:ext cx="9096450" cy="12938975"/>
          </a:xfrm>
          <a:prstGeom prst="rect">
            <a:avLst/>
          </a:pr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ctr"/>
            <a:endParaRPr lang="fr-FR"/>
          </a:p>
        </p:txBody>
      </p:sp>
      <p:sp>
        <p:nvSpPr>
          <p:cNvPr id="3" name="Espace réservé du contenu 2"/>
          <p:cNvSpPr>
            <a:spLocks noGrp="1"/>
          </p:cNvSpPr>
          <p:nvPr>
            <p:ph idx="1"/>
          </p:nvPr>
        </p:nvSpPr>
        <p:spPr>
          <a:xfrm>
            <a:off x="10464602" y="2970362"/>
            <a:ext cx="12701707" cy="9283384"/>
          </a:xfrm>
          <a:noFill/>
        </p:spPr>
        <p:txBody>
          <a:bodyPr>
            <a:normAutofit/>
          </a:bodyPr>
          <a:lstStyle>
            <a:lvl1pPr marL="0" indent="0" algn="just">
              <a:lnSpc>
                <a:spcPct val="150000"/>
              </a:lnSpc>
              <a:buFont typeface="Arial" pitchFamily="34" charset="0"/>
              <a:buNone/>
              <a:defRPr sz="2800">
                <a:solidFill>
                  <a:schemeClr val="bg1"/>
                </a:solidFill>
                <a:latin typeface="Roboto" pitchFamily="2" charset="0"/>
                <a:ea typeface="Roboto" pitchFamily="2" charset="0"/>
              </a:defRPr>
            </a:lvl1pPr>
            <a:lvl2pPr marL="0" indent="0" algn="l">
              <a:buNone/>
              <a:defRPr sz="3000">
                <a:solidFill>
                  <a:srgbClr val="3B3B3B"/>
                </a:solidFill>
              </a:defRPr>
            </a:lvl2pPr>
            <a:lvl3pPr marL="0" indent="0" algn="l">
              <a:buNone/>
              <a:defRPr>
                <a:solidFill>
                  <a:srgbClr val="3B3B3B"/>
                </a:solidFill>
              </a:defRPr>
            </a:lvl3pPr>
            <a:lvl4pPr marL="0" indent="0" algn="l">
              <a:buNone/>
              <a:defRPr>
                <a:solidFill>
                  <a:srgbClr val="3B3B3B"/>
                </a:solidFill>
              </a:defRPr>
            </a:lvl4pPr>
            <a:lvl5pPr marL="0" indent="0" algn="l">
              <a:buNone/>
              <a:defRPr>
                <a:solidFill>
                  <a:srgbClr val="3B3B3B"/>
                </a:solidFill>
              </a:defRPr>
            </a:lvl5pPr>
          </a:lstStyle>
          <a:p>
            <a:pPr lvl="0"/>
            <a:r>
              <a:rPr lang="fr-FR" dirty="0"/>
              <a:t>Cliquez pour modifier les styles du texte du masque</a:t>
            </a:r>
          </a:p>
        </p:txBody>
      </p:sp>
      <p:sp>
        <p:nvSpPr>
          <p:cNvPr id="7" name="Titre 1"/>
          <p:cNvSpPr>
            <a:spLocks noGrp="1"/>
          </p:cNvSpPr>
          <p:nvPr>
            <p:ph type="title" hasCustomPrompt="1"/>
          </p:nvPr>
        </p:nvSpPr>
        <p:spPr>
          <a:xfrm>
            <a:off x="10464602" y="306066"/>
            <a:ext cx="12701707" cy="1365411"/>
          </a:xfrm>
        </p:spPr>
        <p:txBody>
          <a:bodyPr/>
          <a:lstStyle>
            <a:lvl1pPr algn="ctr">
              <a:defRPr sz="6000" cap="all" baseline="0">
                <a:solidFill>
                  <a:schemeClr val="accent1"/>
                </a:solidFill>
              </a:defRPr>
            </a:lvl1pPr>
          </a:lstStyle>
          <a:p>
            <a:r>
              <a:rPr lang="fr-FR" dirty="0"/>
              <a:t>MODIFIEZ LE STYLE DU TITRE</a:t>
            </a:r>
          </a:p>
        </p:txBody>
      </p:sp>
      <p:sp>
        <p:nvSpPr>
          <p:cNvPr id="4" name="Espace réservé du texte 3"/>
          <p:cNvSpPr>
            <a:spLocks noGrp="1"/>
          </p:cNvSpPr>
          <p:nvPr>
            <p:ph type="body" sz="quarter" idx="14"/>
          </p:nvPr>
        </p:nvSpPr>
        <p:spPr>
          <a:xfrm>
            <a:off x="10464602" y="1314177"/>
            <a:ext cx="12701707" cy="746265"/>
          </a:xfrm>
        </p:spPr>
        <p:txBody>
          <a:bodyPr>
            <a:noAutofit/>
          </a:bodyPr>
          <a:lstStyle>
            <a:lvl1pPr marL="0" indent="0" algn="ctr">
              <a:buFontTx/>
              <a:buNone/>
              <a:defRPr sz="3600">
                <a:solidFill>
                  <a:schemeClr val="tx2"/>
                </a:solidFill>
              </a:defRPr>
            </a:lvl1pPr>
            <a:lvl2pPr marL="0" indent="0">
              <a:buFontTx/>
              <a:buNone/>
              <a:defRPr/>
            </a:lvl2pPr>
            <a:lvl3pPr marL="0" indent="0">
              <a:buFontTx/>
              <a:buNone/>
              <a:defRPr/>
            </a:lvl3pPr>
            <a:lvl4pPr marL="0" indent="0">
              <a:buFontTx/>
              <a:buNone/>
              <a:defRPr/>
            </a:lvl4pPr>
            <a:lvl5pPr marL="0" indent="0">
              <a:buFontTx/>
              <a:buNone/>
              <a:defRPr/>
            </a:lvl5pPr>
          </a:lstStyle>
          <a:p>
            <a:pPr lvl="0"/>
            <a:r>
              <a:rPr lang="fr-FR" dirty="0"/>
              <a:t>Modifiez les styles du texte du masque</a:t>
            </a:r>
          </a:p>
        </p:txBody>
      </p:sp>
    </p:spTree>
    <p:extLst>
      <p:ext uri="{BB962C8B-B14F-4D97-AF65-F5344CB8AC3E}">
        <p14:creationId xmlns:p14="http://schemas.microsoft.com/office/powerpoint/2010/main" val="2561527766"/>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Get in Touch">
    <p:spTree>
      <p:nvGrpSpPr>
        <p:cNvPr id="1" name=""/>
        <p:cNvGrpSpPr/>
        <p:nvPr/>
      </p:nvGrpSpPr>
      <p:grpSpPr>
        <a:xfrm>
          <a:off x="0" y="0"/>
          <a:ext cx="0" cy="0"/>
          <a:chOff x="0" y="0"/>
          <a:chExt cx="0" cy="0"/>
        </a:xfrm>
      </p:grpSpPr>
      <p:sp>
        <p:nvSpPr>
          <p:cNvPr id="5" name="Espace réservé pour une image  4"/>
          <p:cNvSpPr>
            <a:spLocks noGrp="1"/>
          </p:cNvSpPr>
          <p:nvPr>
            <p:ph type="pic" sz="quarter" idx="15"/>
          </p:nvPr>
        </p:nvSpPr>
        <p:spPr>
          <a:xfrm>
            <a:off x="0" y="0"/>
            <a:ext cx="9096450" cy="12907466"/>
          </a:xfrm>
        </p:spPr>
        <p:txBody>
          <a:bodyPr/>
          <a:lstStyle/>
          <a:p>
            <a:endParaRPr lang="fr-FR"/>
          </a:p>
        </p:txBody>
      </p:sp>
      <p:sp>
        <p:nvSpPr>
          <p:cNvPr id="3" name="Espace réservé du contenu 2"/>
          <p:cNvSpPr>
            <a:spLocks noGrp="1"/>
          </p:cNvSpPr>
          <p:nvPr>
            <p:ph idx="1"/>
          </p:nvPr>
        </p:nvSpPr>
        <p:spPr>
          <a:xfrm>
            <a:off x="10464602" y="2970362"/>
            <a:ext cx="12701707" cy="9283384"/>
          </a:xfrm>
          <a:noFill/>
        </p:spPr>
        <p:txBody>
          <a:bodyPr>
            <a:normAutofit/>
          </a:bodyPr>
          <a:lstStyle>
            <a:lvl1pPr marL="0" indent="0" algn="just">
              <a:lnSpc>
                <a:spcPct val="150000"/>
              </a:lnSpc>
              <a:buFont typeface="Arial" pitchFamily="34" charset="0"/>
              <a:buNone/>
              <a:defRPr sz="2800">
                <a:solidFill>
                  <a:schemeClr val="bg1"/>
                </a:solidFill>
                <a:latin typeface="Roboto" pitchFamily="2" charset="0"/>
                <a:ea typeface="Roboto" pitchFamily="2" charset="0"/>
              </a:defRPr>
            </a:lvl1pPr>
            <a:lvl2pPr marL="0" indent="0" algn="l">
              <a:buNone/>
              <a:defRPr sz="3000">
                <a:solidFill>
                  <a:srgbClr val="3B3B3B"/>
                </a:solidFill>
              </a:defRPr>
            </a:lvl2pPr>
            <a:lvl3pPr marL="0" indent="0" algn="l">
              <a:buNone/>
              <a:defRPr>
                <a:solidFill>
                  <a:srgbClr val="3B3B3B"/>
                </a:solidFill>
              </a:defRPr>
            </a:lvl3pPr>
            <a:lvl4pPr marL="0" indent="0" algn="l">
              <a:buNone/>
              <a:defRPr>
                <a:solidFill>
                  <a:srgbClr val="3B3B3B"/>
                </a:solidFill>
              </a:defRPr>
            </a:lvl4pPr>
            <a:lvl5pPr marL="0" indent="0" algn="l">
              <a:buNone/>
              <a:defRPr>
                <a:solidFill>
                  <a:srgbClr val="3B3B3B"/>
                </a:solidFill>
              </a:defRPr>
            </a:lvl5pPr>
          </a:lstStyle>
          <a:p>
            <a:pPr lvl="0"/>
            <a:r>
              <a:rPr lang="fr-FR" dirty="0"/>
              <a:t>Cliquez pour modifier les styles du texte du masque</a:t>
            </a:r>
          </a:p>
        </p:txBody>
      </p:sp>
      <p:sp>
        <p:nvSpPr>
          <p:cNvPr id="7" name="Titre 1"/>
          <p:cNvSpPr>
            <a:spLocks noGrp="1"/>
          </p:cNvSpPr>
          <p:nvPr>
            <p:ph type="title" hasCustomPrompt="1"/>
          </p:nvPr>
        </p:nvSpPr>
        <p:spPr>
          <a:xfrm>
            <a:off x="10464602" y="306066"/>
            <a:ext cx="12701707" cy="1365411"/>
          </a:xfrm>
        </p:spPr>
        <p:txBody>
          <a:bodyPr/>
          <a:lstStyle>
            <a:lvl1pPr algn="ctr">
              <a:defRPr sz="6000" cap="all" baseline="0">
                <a:solidFill>
                  <a:schemeClr val="accent1"/>
                </a:solidFill>
              </a:defRPr>
            </a:lvl1pPr>
          </a:lstStyle>
          <a:p>
            <a:r>
              <a:rPr lang="fr-FR" dirty="0"/>
              <a:t>MODIFIEZ LE STYLE DU TITRE</a:t>
            </a:r>
          </a:p>
        </p:txBody>
      </p:sp>
      <p:sp>
        <p:nvSpPr>
          <p:cNvPr id="4" name="Espace réservé du texte 3"/>
          <p:cNvSpPr>
            <a:spLocks noGrp="1"/>
          </p:cNvSpPr>
          <p:nvPr>
            <p:ph type="body" sz="quarter" idx="14"/>
          </p:nvPr>
        </p:nvSpPr>
        <p:spPr>
          <a:xfrm>
            <a:off x="10464602" y="1314177"/>
            <a:ext cx="12701707" cy="746265"/>
          </a:xfrm>
        </p:spPr>
        <p:txBody>
          <a:bodyPr>
            <a:noAutofit/>
          </a:bodyPr>
          <a:lstStyle>
            <a:lvl1pPr marL="0" indent="0" algn="ctr">
              <a:buFontTx/>
              <a:buNone/>
              <a:defRPr sz="3600">
                <a:solidFill>
                  <a:schemeClr val="tx2"/>
                </a:solidFill>
              </a:defRPr>
            </a:lvl1pPr>
            <a:lvl2pPr marL="0" indent="0">
              <a:buFontTx/>
              <a:buNone/>
              <a:defRPr/>
            </a:lvl2pPr>
            <a:lvl3pPr marL="0" indent="0">
              <a:buFontTx/>
              <a:buNone/>
              <a:defRPr/>
            </a:lvl3pPr>
            <a:lvl4pPr marL="0" indent="0">
              <a:buFontTx/>
              <a:buNone/>
              <a:defRPr/>
            </a:lvl4pPr>
            <a:lvl5pPr marL="0" indent="0">
              <a:buFontTx/>
              <a:buNone/>
              <a:defRPr/>
            </a:lvl5pPr>
          </a:lstStyle>
          <a:p>
            <a:pPr lvl="0"/>
            <a:r>
              <a:rPr lang="fr-FR" dirty="0"/>
              <a:t>Modifiez les styles du texte du masque</a:t>
            </a:r>
          </a:p>
        </p:txBody>
      </p:sp>
    </p:spTree>
    <p:extLst>
      <p:ext uri="{BB962C8B-B14F-4D97-AF65-F5344CB8AC3E}">
        <p14:creationId xmlns:p14="http://schemas.microsoft.com/office/powerpoint/2010/main" val="3274739591"/>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Section Break">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1828919" y="3221110"/>
            <a:ext cx="20727750" cy="2940390"/>
          </a:xfrm>
        </p:spPr>
        <p:txBody>
          <a:bodyPr>
            <a:noAutofit/>
          </a:bodyPr>
          <a:lstStyle>
            <a:lvl1pPr algn="ctr">
              <a:defRPr sz="16600" b="1">
                <a:solidFill>
                  <a:schemeClr val="bg1"/>
                </a:solidFill>
                <a:latin typeface="Roboto" pitchFamily="2" charset="0"/>
                <a:ea typeface="Roboto" pitchFamily="2" charset="0"/>
              </a:defRPr>
            </a:lvl1pPr>
          </a:lstStyle>
          <a:p>
            <a:r>
              <a:rPr lang="fr-FR" dirty="0"/>
              <a:t>Cliquez pour</a:t>
            </a:r>
            <a:endParaRPr lang="fr-BE" dirty="0"/>
          </a:p>
        </p:txBody>
      </p:sp>
      <p:sp>
        <p:nvSpPr>
          <p:cNvPr id="3" name="Sous-titre 2"/>
          <p:cNvSpPr>
            <a:spLocks noGrp="1"/>
          </p:cNvSpPr>
          <p:nvPr>
            <p:ph type="subTitle" idx="1"/>
          </p:nvPr>
        </p:nvSpPr>
        <p:spPr>
          <a:xfrm>
            <a:off x="3657838" y="7457644"/>
            <a:ext cx="17069912" cy="3505606"/>
          </a:xfrm>
        </p:spPr>
        <p:txBody>
          <a:bodyPr/>
          <a:lstStyle>
            <a:lvl1pPr marL="0" indent="0" algn="ctr">
              <a:buNone/>
              <a:defRPr>
                <a:solidFill>
                  <a:schemeClr val="bg1"/>
                </a:solidFill>
                <a:latin typeface="Roboto" pitchFamily="2" charset="0"/>
                <a:ea typeface="Roboto" pitchFamily="2" charset="0"/>
              </a:defRPr>
            </a:lvl1pPr>
            <a:lvl2pPr marL="1088639" indent="0" algn="ctr">
              <a:buNone/>
              <a:defRPr>
                <a:solidFill>
                  <a:schemeClr val="tx1">
                    <a:tint val="75000"/>
                  </a:schemeClr>
                </a:solidFill>
              </a:defRPr>
            </a:lvl2pPr>
            <a:lvl3pPr marL="2177278" indent="0" algn="ctr">
              <a:buNone/>
              <a:defRPr>
                <a:solidFill>
                  <a:schemeClr val="tx1">
                    <a:tint val="75000"/>
                  </a:schemeClr>
                </a:solidFill>
              </a:defRPr>
            </a:lvl3pPr>
            <a:lvl4pPr marL="3265917" indent="0" algn="ctr">
              <a:buNone/>
              <a:defRPr>
                <a:solidFill>
                  <a:schemeClr val="tx1">
                    <a:tint val="75000"/>
                  </a:schemeClr>
                </a:solidFill>
              </a:defRPr>
            </a:lvl4pPr>
            <a:lvl5pPr marL="4354556" indent="0" algn="ctr">
              <a:buNone/>
              <a:defRPr>
                <a:solidFill>
                  <a:schemeClr val="tx1">
                    <a:tint val="75000"/>
                  </a:schemeClr>
                </a:solidFill>
              </a:defRPr>
            </a:lvl5pPr>
            <a:lvl6pPr marL="5443195" indent="0" algn="ctr">
              <a:buNone/>
              <a:defRPr>
                <a:solidFill>
                  <a:schemeClr val="tx1">
                    <a:tint val="75000"/>
                  </a:schemeClr>
                </a:solidFill>
              </a:defRPr>
            </a:lvl6pPr>
            <a:lvl7pPr marL="6531834" indent="0" algn="ctr">
              <a:buNone/>
              <a:defRPr>
                <a:solidFill>
                  <a:schemeClr val="tx1">
                    <a:tint val="75000"/>
                  </a:schemeClr>
                </a:solidFill>
              </a:defRPr>
            </a:lvl7pPr>
            <a:lvl8pPr marL="7620472" indent="0" algn="ctr">
              <a:buNone/>
              <a:defRPr>
                <a:solidFill>
                  <a:schemeClr val="tx1">
                    <a:tint val="75000"/>
                  </a:schemeClr>
                </a:solidFill>
              </a:defRPr>
            </a:lvl8pPr>
            <a:lvl9pPr marL="8709111" indent="0" algn="ctr">
              <a:buNone/>
              <a:defRPr>
                <a:solidFill>
                  <a:schemeClr val="tx1">
                    <a:tint val="75000"/>
                  </a:schemeClr>
                </a:solidFill>
              </a:defRPr>
            </a:lvl9pPr>
          </a:lstStyle>
          <a:p>
            <a:r>
              <a:rPr lang="fr-FR" dirty="0"/>
              <a:t>Cliquez pour modifier le style des sous-titres du masque</a:t>
            </a:r>
            <a:endParaRPr lang="fr-BE" dirty="0"/>
          </a:p>
        </p:txBody>
      </p:sp>
      <p:sp>
        <p:nvSpPr>
          <p:cNvPr id="10" name="Espace réservé de la date 9"/>
          <p:cNvSpPr>
            <a:spLocks noGrp="1"/>
          </p:cNvSpPr>
          <p:nvPr>
            <p:ph type="dt" sz="half" idx="10"/>
          </p:nvPr>
        </p:nvSpPr>
        <p:spPr/>
        <p:txBody>
          <a:bodyPr/>
          <a:lstStyle/>
          <a:p>
            <a:endParaRPr lang="fr-BE" dirty="0"/>
          </a:p>
        </p:txBody>
      </p:sp>
      <p:sp>
        <p:nvSpPr>
          <p:cNvPr id="11" name="Espace réservé du pied de page 10"/>
          <p:cNvSpPr>
            <a:spLocks noGrp="1"/>
          </p:cNvSpPr>
          <p:nvPr>
            <p:ph type="ftr" sz="quarter" idx="11"/>
          </p:nvPr>
        </p:nvSpPr>
        <p:spPr/>
        <p:txBody>
          <a:bodyPr/>
          <a:lstStyle/>
          <a:p>
            <a:endParaRPr lang="fr-BE" dirty="0"/>
          </a:p>
        </p:txBody>
      </p:sp>
      <p:sp>
        <p:nvSpPr>
          <p:cNvPr id="9" name="Espace réservé du numéro de diapositive 11">
            <a:extLst>
              <a:ext uri="{FF2B5EF4-FFF2-40B4-BE49-F238E27FC236}">
                <a16:creationId xmlns:a16="http://schemas.microsoft.com/office/drawing/2014/main" id="{6E71EA30-236C-4C93-8EC1-3EC675D97BBF}"/>
              </a:ext>
            </a:extLst>
          </p:cNvPr>
          <p:cNvSpPr txBox="1">
            <a:spLocks/>
          </p:cNvSpPr>
          <p:nvPr userDrawn="1"/>
        </p:nvSpPr>
        <p:spPr>
          <a:xfrm>
            <a:off x="22345922" y="13051482"/>
            <a:ext cx="892395" cy="447600"/>
          </a:xfrm>
          <a:prstGeom prst="rect">
            <a:avLst/>
          </a:prstGeom>
        </p:spPr>
        <p:txBody>
          <a:bodyPr anchor="ctr"/>
          <a:lstStyle>
            <a:defPPr>
              <a:defRPr lang="fr-FR"/>
            </a:defPPr>
            <a:lvl1pPr marL="0" algn="ctr" defTabSz="2177278" rtl="0" eaLnBrk="1" latinLnBrk="0" hangingPunct="1">
              <a:defRPr sz="1400" kern="1200">
                <a:solidFill>
                  <a:schemeClr val="bg1"/>
                </a:solidFill>
                <a:latin typeface="Roboto" pitchFamily="2" charset="0"/>
                <a:ea typeface="Roboto" pitchFamily="2" charset="0"/>
                <a:cs typeface="+mn-cs"/>
              </a:defRPr>
            </a:lvl1pPr>
            <a:lvl2pPr marL="1088639" algn="l" defTabSz="2177278" rtl="0" eaLnBrk="1" latinLnBrk="0" hangingPunct="1">
              <a:defRPr sz="4300" kern="1200">
                <a:solidFill>
                  <a:schemeClr val="tx1"/>
                </a:solidFill>
                <a:latin typeface="+mn-lt"/>
                <a:ea typeface="+mn-ea"/>
                <a:cs typeface="+mn-cs"/>
              </a:defRPr>
            </a:lvl2pPr>
            <a:lvl3pPr marL="2177278" algn="l" defTabSz="2177278" rtl="0" eaLnBrk="1" latinLnBrk="0" hangingPunct="1">
              <a:defRPr sz="4300" kern="1200">
                <a:solidFill>
                  <a:schemeClr val="tx1"/>
                </a:solidFill>
                <a:latin typeface="+mn-lt"/>
                <a:ea typeface="+mn-ea"/>
                <a:cs typeface="+mn-cs"/>
              </a:defRPr>
            </a:lvl3pPr>
            <a:lvl4pPr marL="3265917" algn="l" defTabSz="2177278" rtl="0" eaLnBrk="1" latinLnBrk="0" hangingPunct="1">
              <a:defRPr sz="4300" kern="1200">
                <a:solidFill>
                  <a:schemeClr val="tx1"/>
                </a:solidFill>
                <a:latin typeface="+mn-lt"/>
                <a:ea typeface="+mn-ea"/>
                <a:cs typeface="+mn-cs"/>
              </a:defRPr>
            </a:lvl4pPr>
            <a:lvl5pPr marL="4354556" algn="l" defTabSz="2177278" rtl="0" eaLnBrk="1" latinLnBrk="0" hangingPunct="1">
              <a:defRPr sz="4300" kern="1200">
                <a:solidFill>
                  <a:schemeClr val="tx1"/>
                </a:solidFill>
                <a:latin typeface="+mn-lt"/>
                <a:ea typeface="+mn-ea"/>
                <a:cs typeface="+mn-cs"/>
              </a:defRPr>
            </a:lvl5pPr>
            <a:lvl6pPr marL="5443195" algn="l" defTabSz="2177278" rtl="0" eaLnBrk="1" latinLnBrk="0" hangingPunct="1">
              <a:defRPr sz="4300" kern="1200">
                <a:solidFill>
                  <a:schemeClr val="tx1"/>
                </a:solidFill>
                <a:latin typeface="+mn-lt"/>
                <a:ea typeface="+mn-ea"/>
                <a:cs typeface="+mn-cs"/>
              </a:defRPr>
            </a:lvl6pPr>
            <a:lvl7pPr marL="6531834" algn="l" defTabSz="2177278" rtl="0" eaLnBrk="1" latinLnBrk="0" hangingPunct="1">
              <a:defRPr sz="4300" kern="1200">
                <a:solidFill>
                  <a:schemeClr val="tx1"/>
                </a:solidFill>
                <a:latin typeface="+mn-lt"/>
                <a:ea typeface="+mn-ea"/>
                <a:cs typeface="+mn-cs"/>
              </a:defRPr>
            </a:lvl7pPr>
            <a:lvl8pPr marL="7620472" algn="l" defTabSz="2177278" rtl="0" eaLnBrk="1" latinLnBrk="0" hangingPunct="1">
              <a:defRPr sz="4300" kern="1200">
                <a:solidFill>
                  <a:schemeClr val="tx1"/>
                </a:solidFill>
                <a:latin typeface="+mn-lt"/>
                <a:ea typeface="+mn-ea"/>
                <a:cs typeface="+mn-cs"/>
              </a:defRPr>
            </a:lvl8pPr>
            <a:lvl9pPr marL="8709111" algn="l" defTabSz="2177278" rtl="0" eaLnBrk="1" latinLnBrk="0" hangingPunct="1">
              <a:defRPr sz="4300" kern="1200">
                <a:solidFill>
                  <a:schemeClr val="tx1"/>
                </a:solidFill>
                <a:latin typeface="+mn-lt"/>
                <a:ea typeface="+mn-ea"/>
                <a:cs typeface="+mn-cs"/>
              </a:defRPr>
            </a:lvl9pPr>
          </a:lstStyle>
          <a:p>
            <a:fld id="{CF4668DC-857F-487D-BFFA-8C0CA5037977}" type="slidenum">
              <a:rPr lang="fr-BE" smtClean="0"/>
              <a:pPr/>
              <a:t>‹#›</a:t>
            </a:fld>
            <a:endParaRPr lang="fr-BE" dirty="0"/>
          </a:p>
        </p:txBody>
      </p:sp>
    </p:spTree>
    <p:extLst>
      <p:ext uri="{BB962C8B-B14F-4D97-AF65-F5344CB8AC3E}">
        <p14:creationId xmlns:p14="http://schemas.microsoft.com/office/powerpoint/2010/main" val="16813832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estimonials">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1219280" y="3546426"/>
            <a:ext cx="21947029" cy="8707320"/>
          </a:xfrm>
          <a:noFill/>
        </p:spPr>
        <p:txBody>
          <a:bodyPr>
            <a:normAutofit/>
          </a:bodyPr>
          <a:lstStyle>
            <a:lvl1pPr marL="0" indent="0" algn="just">
              <a:lnSpc>
                <a:spcPct val="150000"/>
              </a:lnSpc>
              <a:buFont typeface="Arial" pitchFamily="34" charset="0"/>
              <a:buNone/>
              <a:defRPr sz="2800">
                <a:solidFill>
                  <a:srgbClr val="3B3B3B"/>
                </a:solidFill>
                <a:latin typeface="Roboto" pitchFamily="2" charset="0"/>
                <a:ea typeface="Roboto" pitchFamily="2" charset="0"/>
              </a:defRPr>
            </a:lvl1pPr>
            <a:lvl2pPr marL="0" indent="0" algn="l">
              <a:buNone/>
              <a:defRPr sz="3000">
                <a:solidFill>
                  <a:srgbClr val="3B3B3B"/>
                </a:solidFill>
              </a:defRPr>
            </a:lvl2pPr>
            <a:lvl3pPr marL="0" indent="0" algn="l">
              <a:buNone/>
              <a:defRPr>
                <a:solidFill>
                  <a:srgbClr val="3B3B3B"/>
                </a:solidFill>
              </a:defRPr>
            </a:lvl3pPr>
            <a:lvl4pPr marL="0" indent="0" algn="l">
              <a:buNone/>
              <a:defRPr>
                <a:solidFill>
                  <a:srgbClr val="3B3B3B"/>
                </a:solidFill>
              </a:defRPr>
            </a:lvl4pPr>
            <a:lvl5pPr marL="0" indent="0" algn="l">
              <a:buNone/>
              <a:defRPr>
                <a:solidFill>
                  <a:srgbClr val="3B3B3B"/>
                </a:solidFill>
              </a:defRPr>
            </a:lvl5pPr>
          </a:lstStyle>
          <a:p>
            <a:pPr lvl="0"/>
            <a:r>
              <a:rPr lang="fr-FR" dirty="0"/>
              <a:t>Cliquez pour modifier les styles du texte du masque</a:t>
            </a:r>
          </a:p>
          <a:p>
            <a:pPr lvl="0"/>
            <a:endParaRPr lang="fr-FR" dirty="0"/>
          </a:p>
          <a:p>
            <a:pPr lvl="0"/>
            <a:endParaRPr lang="fr-FR" dirty="0"/>
          </a:p>
        </p:txBody>
      </p:sp>
      <p:sp>
        <p:nvSpPr>
          <p:cNvPr id="7" name="Titre 1"/>
          <p:cNvSpPr>
            <a:spLocks noGrp="1"/>
          </p:cNvSpPr>
          <p:nvPr>
            <p:ph type="title" hasCustomPrompt="1"/>
          </p:nvPr>
        </p:nvSpPr>
        <p:spPr>
          <a:xfrm>
            <a:off x="1219280" y="306066"/>
            <a:ext cx="21947029" cy="1365411"/>
          </a:xfrm>
        </p:spPr>
        <p:txBody>
          <a:bodyPr/>
          <a:lstStyle>
            <a:lvl1pPr algn="ctr">
              <a:defRPr sz="6000" cap="all" baseline="0">
                <a:solidFill>
                  <a:schemeClr val="accent1"/>
                </a:solidFill>
              </a:defRPr>
            </a:lvl1pPr>
          </a:lstStyle>
          <a:p>
            <a:r>
              <a:rPr lang="fr-FR" dirty="0"/>
              <a:t>MODIFIEZ LE STYLE DU TITRE</a:t>
            </a:r>
          </a:p>
        </p:txBody>
      </p:sp>
      <p:sp>
        <p:nvSpPr>
          <p:cNvPr id="4" name="Espace réservé du texte 3"/>
          <p:cNvSpPr>
            <a:spLocks noGrp="1"/>
          </p:cNvSpPr>
          <p:nvPr>
            <p:ph type="body" sz="quarter" idx="14"/>
          </p:nvPr>
        </p:nvSpPr>
        <p:spPr>
          <a:xfrm>
            <a:off x="1219279" y="1314177"/>
            <a:ext cx="21947030" cy="746265"/>
          </a:xfrm>
        </p:spPr>
        <p:txBody>
          <a:bodyPr>
            <a:noAutofit/>
          </a:bodyPr>
          <a:lstStyle>
            <a:lvl1pPr marL="0" indent="0" algn="ctr">
              <a:buFontTx/>
              <a:buNone/>
              <a:defRPr sz="3600">
                <a:solidFill>
                  <a:schemeClr val="tx2"/>
                </a:solidFill>
              </a:defRPr>
            </a:lvl1pPr>
            <a:lvl2pPr marL="0" indent="0">
              <a:buFontTx/>
              <a:buNone/>
              <a:defRPr/>
            </a:lvl2pPr>
            <a:lvl3pPr marL="0" indent="0">
              <a:buFontTx/>
              <a:buNone/>
              <a:defRPr/>
            </a:lvl3pPr>
            <a:lvl4pPr marL="0" indent="0">
              <a:buFontTx/>
              <a:buNone/>
              <a:defRPr/>
            </a:lvl4pPr>
            <a:lvl5pPr marL="0" indent="0">
              <a:buFontTx/>
              <a:buNone/>
              <a:defRPr/>
            </a:lvl5pPr>
          </a:lstStyle>
          <a:p>
            <a:pPr lvl="0"/>
            <a:r>
              <a:rPr lang="fr-FR" dirty="0"/>
              <a:t>Modifiez les styles du texte du masque</a:t>
            </a:r>
          </a:p>
        </p:txBody>
      </p:sp>
      <p:sp>
        <p:nvSpPr>
          <p:cNvPr id="16" name="Rectangle 15"/>
          <p:cNvSpPr/>
          <p:nvPr userDrawn="1"/>
        </p:nvSpPr>
        <p:spPr bwMode="auto">
          <a:xfrm>
            <a:off x="0" y="6960313"/>
            <a:ext cx="24385588" cy="6786563"/>
          </a:xfrm>
          <a:prstGeom prst="rect">
            <a:avLst/>
          </a:pr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ctr"/>
            <a:endParaRPr lang="fr-FR"/>
          </a:p>
        </p:txBody>
      </p:sp>
      <p:sp>
        <p:nvSpPr>
          <p:cNvPr id="5" name="Espace réservé pour une image  4"/>
          <p:cNvSpPr>
            <a:spLocks noGrp="1"/>
          </p:cNvSpPr>
          <p:nvPr>
            <p:ph type="pic" sz="quarter" idx="15"/>
          </p:nvPr>
        </p:nvSpPr>
        <p:spPr>
          <a:xfrm>
            <a:off x="1576608" y="8871938"/>
            <a:ext cx="3092018" cy="3092017"/>
          </a:xfrm>
          <a:prstGeom prst="ellipse">
            <a:avLst/>
          </a:prstGeom>
        </p:spPr>
        <p:txBody>
          <a:bodyPr/>
          <a:lstStyle/>
          <a:p>
            <a:endParaRPr lang="fr-FR"/>
          </a:p>
        </p:txBody>
      </p:sp>
      <p:sp>
        <p:nvSpPr>
          <p:cNvPr id="8" name="Espace réservé du numéro de diapositive 11">
            <a:extLst>
              <a:ext uri="{FF2B5EF4-FFF2-40B4-BE49-F238E27FC236}">
                <a16:creationId xmlns:a16="http://schemas.microsoft.com/office/drawing/2014/main" id="{4B11B908-4A8C-45BC-B93F-EEAC0D40AA56}"/>
              </a:ext>
            </a:extLst>
          </p:cNvPr>
          <p:cNvSpPr>
            <a:spLocks noGrp="1"/>
          </p:cNvSpPr>
          <p:nvPr>
            <p:ph type="sldNum" sz="quarter" idx="12"/>
          </p:nvPr>
        </p:nvSpPr>
        <p:spPr>
          <a:xfrm>
            <a:off x="22345922" y="13179946"/>
            <a:ext cx="892395" cy="447600"/>
          </a:xfrm>
        </p:spPr>
        <p:txBody>
          <a:bodyPr/>
          <a:lstStyle/>
          <a:p>
            <a:fld id="{CF4668DC-857F-487D-BFFA-8C0CA5037977}" type="slidenum">
              <a:rPr lang="fr-BE" smtClean="0"/>
              <a:pPr/>
              <a:t>‹#›</a:t>
            </a:fld>
            <a:endParaRPr lang="fr-BE" dirty="0"/>
          </a:p>
        </p:txBody>
      </p:sp>
    </p:spTree>
    <p:extLst>
      <p:ext uri="{BB962C8B-B14F-4D97-AF65-F5344CB8AC3E}">
        <p14:creationId xmlns:p14="http://schemas.microsoft.com/office/powerpoint/2010/main" val="3275494968"/>
      </p:ext>
    </p:extLst>
  </p:cSld>
  <p:clrMapOvr>
    <a:masterClrMapping/>
  </p:clrMapOvr>
  <p:extLst>
    <p:ext uri="{DCECCB84-F9BA-43D5-87BE-67443E8EF086}">
      <p15:sldGuideLst xmlns:p15="http://schemas.microsoft.com/office/powerpoint/2012/main">
        <p15:guide id="1" orient="horz" pos="4321">
          <p15:clr>
            <a:srgbClr val="FBAE40"/>
          </p15:clr>
        </p15:guide>
        <p15:guide id="2" pos="768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Image Layout 9">
    <p:spTree>
      <p:nvGrpSpPr>
        <p:cNvPr id="1" name=""/>
        <p:cNvGrpSpPr/>
        <p:nvPr/>
      </p:nvGrpSpPr>
      <p:grpSpPr>
        <a:xfrm>
          <a:off x="0" y="0"/>
          <a:ext cx="0" cy="0"/>
          <a:chOff x="0" y="0"/>
          <a:chExt cx="0" cy="0"/>
        </a:xfrm>
      </p:grpSpPr>
      <p:sp>
        <p:nvSpPr>
          <p:cNvPr id="3" name="6 Marcador de posición de imagen"/>
          <p:cNvSpPr>
            <a:spLocks noGrp="1"/>
          </p:cNvSpPr>
          <p:nvPr>
            <p:ph type="pic" sz="quarter" idx="13"/>
          </p:nvPr>
        </p:nvSpPr>
        <p:spPr>
          <a:xfrm>
            <a:off x="714583" y="3168386"/>
            <a:ext cx="11516962" cy="9091010"/>
          </a:xfrm>
          <a:prstGeom prst="rect">
            <a:avLst/>
          </a:prstGeom>
          <a:solidFill>
            <a:srgbClr val="FFFFFF">
              <a:lumMod val="85000"/>
              <a:alpha val="50000"/>
            </a:srgbClr>
          </a:solidFill>
        </p:spPr>
        <p:txBody>
          <a:bodyPr/>
          <a:lstStyle>
            <a:lvl1pPr>
              <a:defRPr sz="2800"/>
            </a:lvl1pPr>
          </a:lstStyle>
          <a:p>
            <a:endParaRPr lang="es-SV"/>
          </a:p>
        </p:txBody>
      </p:sp>
      <p:sp>
        <p:nvSpPr>
          <p:cNvPr id="12" name="12 Marcador de texto"/>
          <p:cNvSpPr>
            <a:spLocks noGrp="1"/>
          </p:cNvSpPr>
          <p:nvPr>
            <p:ph type="body" sz="quarter" idx="14" hasCustomPrompt="1"/>
          </p:nvPr>
        </p:nvSpPr>
        <p:spPr>
          <a:xfrm>
            <a:off x="714583" y="729381"/>
            <a:ext cx="14358531" cy="946736"/>
          </a:xfrm>
          <a:prstGeom prst="rect">
            <a:avLst/>
          </a:prstGeom>
        </p:spPr>
        <p:txBody>
          <a:bodyPr lIns="90757" tIns="45336" rIns="90757" bIns="45336" anchor="ctr"/>
          <a:lstStyle>
            <a:lvl1pPr marL="0" algn="l" defTabSz="2417107" rtl="0" eaLnBrk="1" latinLnBrk="0" hangingPunct="1">
              <a:defRPr lang="en-US" sz="6398" b="0" kern="1200" noProof="0" dirty="0" smtClean="0">
                <a:solidFill>
                  <a:schemeClr val="tx2"/>
                </a:solidFill>
                <a:latin typeface="Oswald" panose="02000503000000000000" pitchFamily="2" charset="0"/>
                <a:ea typeface="Roboto Light" panose="02000000000000000000" pitchFamily="2" charset="0"/>
                <a:cs typeface="Oswald" panose="02000503000000000000" pitchFamily="2" charset="0"/>
              </a:defRPr>
            </a:lvl1pPr>
          </a:lstStyle>
          <a:p>
            <a:pPr lvl="0"/>
            <a:r>
              <a:rPr lang="en-US" noProof="0" dirty="0"/>
              <a:t>Your Title Goes Here</a:t>
            </a:r>
          </a:p>
        </p:txBody>
      </p:sp>
      <p:sp>
        <p:nvSpPr>
          <p:cNvPr id="4" name="Espace réservé du numéro de diapositive 11">
            <a:extLst>
              <a:ext uri="{FF2B5EF4-FFF2-40B4-BE49-F238E27FC236}">
                <a16:creationId xmlns:a16="http://schemas.microsoft.com/office/drawing/2014/main" id="{D5CFF76F-2868-4E47-9AF2-4D0FA6036E5F}"/>
              </a:ext>
            </a:extLst>
          </p:cNvPr>
          <p:cNvSpPr>
            <a:spLocks noGrp="1"/>
          </p:cNvSpPr>
          <p:nvPr>
            <p:ph type="sldNum" sz="quarter" idx="12"/>
          </p:nvPr>
        </p:nvSpPr>
        <p:spPr>
          <a:xfrm>
            <a:off x="22345922" y="13107938"/>
            <a:ext cx="892395" cy="447600"/>
          </a:xfrm>
        </p:spPr>
        <p:txBody>
          <a:bodyPr/>
          <a:lstStyle/>
          <a:p>
            <a:fld id="{CF4668DC-857F-487D-BFFA-8C0CA5037977}" type="slidenum">
              <a:rPr lang="fr-BE" smtClean="0"/>
              <a:pPr/>
              <a:t>‹#›</a:t>
            </a:fld>
            <a:endParaRPr lang="fr-BE" dirty="0"/>
          </a:p>
        </p:txBody>
      </p:sp>
    </p:spTree>
    <p:extLst>
      <p:ext uri="{BB962C8B-B14F-4D97-AF65-F5344CB8AC3E}">
        <p14:creationId xmlns:p14="http://schemas.microsoft.com/office/powerpoint/2010/main" val="1941580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3*#ppt_w"/>
                                          </p:val>
                                        </p:tav>
                                        <p:tav tm="100000">
                                          <p:val>
                                            <p:strVal val="#ppt_w"/>
                                          </p:val>
                                        </p:tav>
                                      </p:tavLst>
                                    </p:anim>
                                    <p:anim calcmode="lin" valueType="num">
                                      <p:cBhvr>
                                        <p:cTn id="8" dur="500" fill="hold"/>
                                        <p:tgtEl>
                                          <p:spTgt spid="3"/>
                                        </p:tgtEl>
                                        <p:attrNameLst>
                                          <p:attrName>ppt_h</p:attrName>
                                        </p:attrNameLst>
                                      </p:cBhvr>
                                      <p:tavLst>
                                        <p:tav tm="0">
                                          <p:val>
                                            <p:strVal val="4/3*#ppt_h"/>
                                          </p:val>
                                        </p:tav>
                                        <p:tav tm="100000">
                                          <p:val>
                                            <p:strVal val="#ppt_h"/>
                                          </p:val>
                                        </p:tav>
                                      </p:tavLst>
                                    </p:anim>
                                  </p:childTnLst>
                                </p:cTn>
                              </p:par>
                              <p:par>
                                <p:cTn id="9" presetID="10" presetClass="entr" presetSubtype="0" fill="hold" grpId="0" nodeType="withEffect">
                                  <p:stCondLst>
                                    <p:cond delay="0"/>
                                  </p:stCondLst>
                                  <p:iterate type="lt">
                                    <p:tmPct val="8000"/>
                                  </p:iterate>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p:tmplLst>
          <p:tmpl>
            <p:tnLst>
              <p:par>
                <p:cTn presetID="10" presetClass="entr" presetSubtype="0" fill="hold" nodeType="withEffect">
                  <p:stCondLst>
                    <p:cond delay="0"/>
                  </p:stCondLst>
                  <p:iterate type="lt">
                    <p:tmPct val="8000"/>
                  </p:iterate>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Image Layout 14">
    <p:spTree>
      <p:nvGrpSpPr>
        <p:cNvPr id="1" name=""/>
        <p:cNvGrpSpPr/>
        <p:nvPr/>
      </p:nvGrpSpPr>
      <p:grpSpPr>
        <a:xfrm>
          <a:off x="0" y="0"/>
          <a:ext cx="0" cy="0"/>
          <a:chOff x="0" y="0"/>
          <a:chExt cx="0" cy="0"/>
        </a:xfrm>
      </p:grpSpPr>
      <p:sp>
        <p:nvSpPr>
          <p:cNvPr id="14" name="6 Marcador de posición de imagen"/>
          <p:cNvSpPr>
            <a:spLocks noGrp="1"/>
          </p:cNvSpPr>
          <p:nvPr>
            <p:ph type="pic" sz="quarter" idx="13"/>
          </p:nvPr>
        </p:nvSpPr>
        <p:spPr>
          <a:xfrm>
            <a:off x="11925819" y="2988364"/>
            <a:ext cx="11682371" cy="4500501"/>
          </a:xfrm>
          <a:prstGeom prst="rect">
            <a:avLst/>
          </a:prstGeom>
          <a:solidFill>
            <a:srgbClr val="FFFFFF">
              <a:lumMod val="85000"/>
              <a:alpha val="50000"/>
            </a:srgbClr>
          </a:solidFill>
        </p:spPr>
        <p:txBody>
          <a:bodyPr/>
          <a:lstStyle>
            <a:lvl1pPr>
              <a:defRPr sz="2800"/>
            </a:lvl1pPr>
          </a:lstStyle>
          <a:p>
            <a:endParaRPr lang="es-SV"/>
          </a:p>
        </p:txBody>
      </p:sp>
      <p:sp>
        <p:nvSpPr>
          <p:cNvPr id="17" name="6 Marcador de posición de imagen"/>
          <p:cNvSpPr>
            <a:spLocks noGrp="1"/>
          </p:cNvSpPr>
          <p:nvPr>
            <p:ph type="pic" sz="quarter" idx="15"/>
          </p:nvPr>
        </p:nvSpPr>
        <p:spPr>
          <a:xfrm>
            <a:off x="11925819" y="7802081"/>
            <a:ext cx="11682371" cy="4500501"/>
          </a:xfrm>
          <a:prstGeom prst="rect">
            <a:avLst/>
          </a:prstGeom>
          <a:solidFill>
            <a:srgbClr val="FFFFFF">
              <a:lumMod val="85000"/>
              <a:alpha val="50000"/>
            </a:srgbClr>
          </a:solidFill>
        </p:spPr>
        <p:txBody>
          <a:bodyPr/>
          <a:lstStyle>
            <a:lvl1pPr>
              <a:defRPr sz="2800"/>
            </a:lvl1pPr>
          </a:lstStyle>
          <a:p>
            <a:endParaRPr lang="es-SV"/>
          </a:p>
        </p:txBody>
      </p:sp>
      <p:cxnSp>
        <p:nvCxnSpPr>
          <p:cNvPr id="19" name="18 Conector recto"/>
          <p:cNvCxnSpPr/>
          <p:nvPr userDrawn="1"/>
        </p:nvCxnSpPr>
        <p:spPr>
          <a:xfrm>
            <a:off x="17456821" y="1941575"/>
            <a:ext cx="6165686" cy="0"/>
          </a:xfrm>
          <a:prstGeom prst="line">
            <a:avLst/>
          </a:prstGeom>
          <a:ln w="19050">
            <a:solidFill>
              <a:srgbClr val="CBD0D7"/>
            </a:solidFill>
          </a:ln>
        </p:spPr>
        <p:style>
          <a:lnRef idx="1">
            <a:schemeClr val="accent1"/>
          </a:lnRef>
          <a:fillRef idx="0">
            <a:schemeClr val="accent1"/>
          </a:fillRef>
          <a:effectRef idx="0">
            <a:schemeClr val="accent1"/>
          </a:effectRef>
          <a:fontRef idx="minor">
            <a:schemeClr val="tx1"/>
          </a:fontRef>
        </p:style>
      </p:cxnSp>
      <p:sp>
        <p:nvSpPr>
          <p:cNvPr id="7" name="Espace réservé du numéro de diapositive 11">
            <a:extLst>
              <a:ext uri="{FF2B5EF4-FFF2-40B4-BE49-F238E27FC236}">
                <a16:creationId xmlns:a16="http://schemas.microsoft.com/office/drawing/2014/main" id="{A2E8E0D2-7E5F-44BE-BD67-3B3EBE5067BC}"/>
              </a:ext>
            </a:extLst>
          </p:cNvPr>
          <p:cNvSpPr>
            <a:spLocks noGrp="1"/>
          </p:cNvSpPr>
          <p:nvPr>
            <p:ph type="sldNum" sz="quarter" idx="12"/>
          </p:nvPr>
        </p:nvSpPr>
        <p:spPr>
          <a:xfrm>
            <a:off x="22345922" y="13107938"/>
            <a:ext cx="892395" cy="447600"/>
          </a:xfrm>
        </p:spPr>
        <p:txBody>
          <a:bodyPr/>
          <a:lstStyle/>
          <a:p>
            <a:fld id="{CF4668DC-857F-487D-BFFA-8C0CA5037977}" type="slidenum">
              <a:rPr lang="fr-BE" smtClean="0"/>
              <a:pPr/>
              <a:t>‹#›</a:t>
            </a:fld>
            <a:endParaRPr lang="fr-BE" dirty="0"/>
          </a:p>
        </p:txBody>
      </p:sp>
    </p:spTree>
    <p:extLst>
      <p:ext uri="{BB962C8B-B14F-4D97-AF65-F5344CB8AC3E}">
        <p14:creationId xmlns:p14="http://schemas.microsoft.com/office/powerpoint/2010/main" val="2699358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right)">
                                      <p:cBhvr>
                                        <p:cTn id="7" dur="500"/>
                                        <p:tgtEl>
                                          <p:spTgt spid="19"/>
                                        </p:tgtEl>
                                      </p:cBhvr>
                                    </p:animEffect>
                                  </p:childTnLst>
                                </p:cTn>
                              </p:par>
                            </p:childTnLst>
                          </p:cTn>
                        </p:par>
                        <p:par>
                          <p:cTn id="8" fill="hold">
                            <p:stCondLst>
                              <p:cond delay="500"/>
                            </p:stCondLst>
                            <p:childTnLst>
                              <p:par>
                                <p:cTn id="9" presetID="2" presetClass="entr" presetSubtype="2" decel="10000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250" fill="hold"/>
                                        <p:tgtEl>
                                          <p:spTgt spid="14"/>
                                        </p:tgtEl>
                                        <p:attrNameLst>
                                          <p:attrName>ppt_x</p:attrName>
                                        </p:attrNameLst>
                                      </p:cBhvr>
                                      <p:tavLst>
                                        <p:tav tm="0">
                                          <p:val>
                                            <p:strVal val="1+#ppt_w/2"/>
                                          </p:val>
                                        </p:tav>
                                        <p:tav tm="100000">
                                          <p:val>
                                            <p:strVal val="#ppt_x"/>
                                          </p:val>
                                        </p:tav>
                                      </p:tavLst>
                                    </p:anim>
                                    <p:anim calcmode="lin" valueType="num">
                                      <p:cBhvr additive="base">
                                        <p:cTn id="12" dur="1250" fill="hold"/>
                                        <p:tgtEl>
                                          <p:spTgt spid="14"/>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25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1250" fill="hold"/>
                                        <p:tgtEl>
                                          <p:spTgt spid="17"/>
                                        </p:tgtEl>
                                        <p:attrNameLst>
                                          <p:attrName>ppt_x</p:attrName>
                                        </p:attrNameLst>
                                      </p:cBhvr>
                                      <p:tavLst>
                                        <p:tav tm="0">
                                          <p:val>
                                            <p:strVal val="1+#ppt_w/2"/>
                                          </p:val>
                                        </p:tav>
                                        <p:tav tm="100000">
                                          <p:val>
                                            <p:strVal val="#ppt_x"/>
                                          </p:val>
                                        </p:tav>
                                      </p:tavLst>
                                    </p:anim>
                                    <p:anim calcmode="lin" valueType="num">
                                      <p:cBhvr additive="base">
                                        <p:cTn id="16" dur="125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er Experience">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1219281" y="3475038"/>
            <a:ext cx="10273654" cy="8778708"/>
          </a:xfrm>
          <a:noFill/>
        </p:spPr>
        <p:txBody>
          <a:bodyPr>
            <a:normAutofit/>
          </a:bodyPr>
          <a:lstStyle>
            <a:lvl1pPr marL="0" indent="0" algn="just">
              <a:lnSpc>
                <a:spcPct val="150000"/>
              </a:lnSpc>
              <a:buFont typeface="Arial" pitchFamily="34" charset="0"/>
              <a:buNone/>
              <a:defRPr sz="2800">
                <a:solidFill>
                  <a:srgbClr val="3B3B3B"/>
                </a:solidFill>
                <a:latin typeface="Roboto" pitchFamily="2" charset="0"/>
                <a:ea typeface="Roboto" pitchFamily="2" charset="0"/>
              </a:defRPr>
            </a:lvl1pPr>
            <a:lvl2pPr marL="0" indent="0" algn="l">
              <a:buNone/>
              <a:defRPr sz="3000">
                <a:solidFill>
                  <a:srgbClr val="3B3B3B"/>
                </a:solidFill>
              </a:defRPr>
            </a:lvl2pPr>
            <a:lvl3pPr marL="0" indent="0" algn="l">
              <a:buNone/>
              <a:defRPr>
                <a:solidFill>
                  <a:srgbClr val="3B3B3B"/>
                </a:solidFill>
              </a:defRPr>
            </a:lvl3pPr>
            <a:lvl4pPr marL="0" indent="0" algn="l">
              <a:buNone/>
              <a:defRPr>
                <a:solidFill>
                  <a:srgbClr val="3B3B3B"/>
                </a:solidFill>
              </a:defRPr>
            </a:lvl4pPr>
            <a:lvl5pPr marL="0" indent="0" algn="l">
              <a:buNone/>
              <a:defRPr>
                <a:solidFill>
                  <a:srgbClr val="3B3B3B"/>
                </a:solidFill>
              </a:defRPr>
            </a:lvl5pPr>
          </a:lstStyle>
          <a:p>
            <a:pPr lvl="0"/>
            <a:r>
              <a:rPr lang="fr-FR" dirty="0"/>
              <a:t>Cliquez pour modifier les styles du texte du masque</a:t>
            </a:r>
          </a:p>
          <a:p>
            <a:pPr lvl="0"/>
            <a:endParaRPr lang="fr-FR" dirty="0"/>
          </a:p>
          <a:p>
            <a:pPr lvl="0"/>
            <a:endParaRPr lang="fr-FR" dirty="0"/>
          </a:p>
        </p:txBody>
      </p:sp>
      <p:sp>
        <p:nvSpPr>
          <p:cNvPr id="6" name="Espace réservé pour une image  5"/>
          <p:cNvSpPr>
            <a:spLocks noGrp="1"/>
          </p:cNvSpPr>
          <p:nvPr>
            <p:ph type="pic" sz="quarter" idx="15"/>
          </p:nvPr>
        </p:nvSpPr>
        <p:spPr>
          <a:xfrm>
            <a:off x="15803750" y="4637250"/>
            <a:ext cx="3805507" cy="4656910"/>
          </a:xfrm>
        </p:spPr>
        <p:txBody>
          <a:bodyPr/>
          <a:lstStyle/>
          <a:p>
            <a:endParaRPr lang="fr-FR"/>
          </a:p>
        </p:txBody>
      </p:sp>
      <p:sp>
        <p:nvSpPr>
          <p:cNvPr id="8" name="Titre 1">
            <a:extLst>
              <a:ext uri="{FF2B5EF4-FFF2-40B4-BE49-F238E27FC236}">
                <a16:creationId xmlns:a16="http://schemas.microsoft.com/office/drawing/2014/main" id="{B44C85EA-FDDD-4A4B-AFEE-F89F79F84C3E}"/>
              </a:ext>
            </a:extLst>
          </p:cNvPr>
          <p:cNvSpPr>
            <a:spLocks noGrp="1"/>
          </p:cNvSpPr>
          <p:nvPr>
            <p:ph type="title" hasCustomPrompt="1"/>
          </p:nvPr>
        </p:nvSpPr>
        <p:spPr>
          <a:xfrm>
            <a:off x="959546" y="162051"/>
            <a:ext cx="21947029" cy="1301792"/>
          </a:xfrm>
        </p:spPr>
        <p:txBody>
          <a:bodyPr/>
          <a:lstStyle>
            <a:lvl1pPr algn="l">
              <a:defRPr sz="4800" b="1" cap="all" baseline="0">
                <a:solidFill>
                  <a:schemeClr val="accent1"/>
                </a:solidFill>
              </a:defRPr>
            </a:lvl1pPr>
          </a:lstStyle>
          <a:p>
            <a:r>
              <a:rPr lang="fr-FR" dirty="0"/>
              <a:t>MODIFIEZ LE STYLE DU TITRE</a:t>
            </a:r>
          </a:p>
        </p:txBody>
      </p:sp>
      <p:cxnSp>
        <p:nvCxnSpPr>
          <p:cNvPr id="9" name="Connecteur droit 13">
            <a:extLst>
              <a:ext uri="{FF2B5EF4-FFF2-40B4-BE49-F238E27FC236}">
                <a16:creationId xmlns:a16="http://schemas.microsoft.com/office/drawing/2014/main" id="{8675B427-A143-4FF7-A9BA-ED102643F510}"/>
              </a:ext>
            </a:extLst>
          </p:cNvPr>
          <p:cNvCxnSpPr/>
          <p:nvPr userDrawn="1"/>
        </p:nvCxnSpPr>
        <p:spPr>
          <a:xfrm flipH="1">
            <a:off x="1219280" y="1476641"/>
            <a:ext cx="1399719"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Espace réservé du numéro de diapositive 11">
            <a:extLst>
              <a:ext uri="{FF2B5EF4-FFF2-40B4-BE49-F238E27FC236}">
                <a16:creationId xmlns:a16="http://schemas.microsoft.com/office/drawing/2014/main" id="{F378DA09-7176-4256-8F75-5D17E2377621}"/>
              </a:ext>
            </a:extLst>
          </p:cNvPr>
          <p:cNvSpPr>
            <a:spLocks noGrp="1"/>
          </p:cNvSpPr>
          <p:nvPr>
            <p:ph type="sldNum" sz="quarter" idx="12"/>
          </p:nvPr>
        </p:nvSpPr>
        <p:spPr>
          <a:xfrm>
            <a:off x="22345922" y="13107938"/>
            <a:ext cx="892395" cy="447600"/>
          </a:xfrm>
        </p:spPr>
        <p:txBody>
          <a:bodyPr/>
          <a:lstStyle/>
          <a:p>
            <a:fld id="{CF4668DC-857F-487D-BFFA-8C0CA5037977}" type="slidenum">
              <a:rPr lang="fr-BE" smtClean="0"/>
              <a:pPr/>
              <a:t>‹#›</a:t>
            </a:fld>
            <a:endParaRPr lang="fr-BE" dirty="0"/>
          </a:p>
        </p:txBody>
      </p:sp>
    </p:spTree>
    <p:extLst>
      <p:ext uri="{BB962C8B-B14F-4D97-AF65-F5344CB8AC3E}">
        <p14:creationId xmlns:p14="http://schemas.microsoft.com/office/powerpoint/2010/main" val="3769275195"/>
      </p:ext>
    </p:extLst>
  </p:cSld>
  <p:clrMapOvr>
    <a:masterClrMapping/>
  </p:clrMapOvr>
  <p:extLst>
    <p:ext uri="{DCECCB84-F9BA-43D5-87BE-67443E8EF086}">
      <p15:sldGuideLst xmlns:p15="http://schemas.microsoft.com/office/powerpoint/2012/main">
        <p15:guide id="1" orient="horz" pos="4321" userDrawn="1">
          <p15:clr>
            <a:srgbClr val="FBAE40"/>
          </p15:clr>
        </p15:guide>
        <p15:guide id="2" pos="768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le Left 1">
    <p:spTree>
      <p:nvGrpSpPr>
        <p:cNvPr id="1" name=""/>
        <p:cNvGrpSpPr/>
        <p:nvPr/>
      </p:nvGrpSpPr>
      <p:grpSpPr>
        <a:xfrm>
          <a:off x="0" y="0"/>
          <a:ext cx="0" cy="0"/>
          <a:chOff x="0" y="0"/>
          <a:chExt cx="0" cy="0"/>
        </a:xfrm>
      </p:grpSpPr>
      <p:sp>
        <p:nvSpPr>
          <p:cNvPr id="13" name="12 Marcador de texto"/>
          <p:cNvSpPr>
            <a:spLocks noGrp="1"/>
          </p:cNvSpPr>
          <p:nvPr>
            <p:ph type="body" sz="quarter" idx="13" hasCustomPrompt="1"/>
          </p:nvPr>
        </p:nvSpPr>
        <p:spPr>
          <a:xfrm>
            <a:off x="714583" y="729381"/>
            <a:ext cx="14358531" cy="946736"/>
          </a:xfrm>
          <a:prstGeom prst="rect">
            <a:avLst/>
          </a:prstGeom>
        </p:spPr>
        <p:txBody>
          <a:bodyPr lIns="90757" tIns="45336" rIns="90757" bIns="45336" anchor="ctr"/>
          <a:lstStyle>
            <a:lvl1pPr marL="0" algn="l" defTabSz="2417107" rtl="0" eaLnBrk="1" latinLnBrk="0" hangingPunct="1">
              <a:defRPr lang="en-US" sz="6398" b="0" kern="1200" noProof="0" dirty="0" smtClean="0">
                <a:solidFill>
                  <a:schemeClr val="tx2"/>
                </a:solidFill>
                <a:latin typeface="Oswald" panose="02000503000000000000" pitchFamily="2" charset="0"/>
                <a:ea typeface="Roboto Light" panose="02000000000000000000" pitchFamily="2" charset="0"/>
                <a:cs typeface="Oswald" panose="02000503000000000000" pitchFamily="2" charset="0"/>
              </a:defRPr>
            </a:lvl1pPr>
          </a:lstStyle>
          <a:p>
            <a:pPr lvl="0"/>
            <a:r>
              <a:rPr lang="en-US" noProof="0" dirty="0"/>
              <a:t>Your Title Goes Here</a:t>
            </a:r>
          </a:p>
        </p:txBody>
      </p:sp>
    </p:spTree>
    <p:extLst>
      <p:ext uri="{BB962C8B-B14F-4D97-AF65-F5344CB8AC3E}">
        <p14:creationId xmlns:p14="http://schemas.microsoft.com/office/powerpoint/2010/main" val="1755934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8000"/>
                                  </p:iterate>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tmplLst>
          <p:tmpl>
            <p:tnLst>
              <p:par>
                <p:cTn presetID="10" presetClass="entr" presetSubtype="0" fill="hold" nodeType="withEffect">
                  <p:stCondLst>
                    <p:cond delay="0"/>
                  </p:stCondLst>
                  <p:iterate type="lt">
                    <p:tmPct val="8000"/>
                  </p:iterate>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4_Simple">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1219280" y="2970363"/>
            <a:ext cx="21947029" cy="9283385"/>
          </a:xfrm>
          <a:noFill/>
        </p:spPr>
        <p:txBody>
          <a:bodyPr>
            <a:normAutofit/>
          </a:bodyPr>
          <a:lstStyle>
            <a:lvl1pPr marL="0" indent="0" algn="just">
              <a:lnSpc>
                <a:spcPct val="150000"/>
              </a:lnSpc>
              <a:buFont typeface="Arial" pitchFamily="34" charset="0"/>
              <a:buNone/>
              <a:defRPr sz="2800">
                <a:solidFill>
                  <a:srgbClr val="3B3B3B"/>
                </a:solidFill>
                <a:latin typeface="Roboto" pitchFamily="2" charset="0"/>
                <a:ea typeface="Roboto" pitchFamily="2" charset="0"/>
              </a:defRPr>
            </a:lvl1pPr>
            <a:lvl2pPr marL="0" indent="0" algn="l">
              <a:buNone/>
              <a:defRPr sz="3000">
                <a:solidFill>
                  <a:srgbClr val="3B3B3B"/>
                </a:solidFill>
              </a:defRPr>
            </a:lvl2pPr>
            <a:lvl3pPr marL="0" indent="0" algn="l">
              <a:buNone/>
              <a:defRPr>
                <a:solidFill>
                  <a:srgbClr val="3B3B3B"/>
                </a:solidFill>
              </a:defRPr>
            </a:lvl3pPr>
            <a:lvl4pPr marL="0" indent="0" algn="l">
              <a:buNone/>
              <a:defRPr>
                <a:solidFill>
                  <a:srgbClr val="3B3B3B"/>
                </a:solidFill>
              </a:defRPr>
            </a:lvl4pPr>
            <a:lvl5pPr marL="0" indent="0" algn="l">
              <a:buNone/>
              <a:defRPr>
                <a:solidFill>
                  <a:srgbClr val="3B3B3B"/>
                </a:solidFill>
              </a:defRPr>
            </a:lvl5pPr>
          </a:lstStyle>
          <a:p>
            <a:pPr lvl="0"/>
            <a:r>
              <a:rPr lang="fr-FR" dirty="0"/>
              <a:t>Cliquez pour modifier les styles du texte du masque</a:t>
            </a:r>
          </a:p>
          <a:p>
            <a:pPr lvl="0"/>
            <a:endParaRPr lang="fr-FR" dirty="0"/>
          </a:p>
          <a:p>
            <a:pPr lvl="0"/>
            <a:endParaRPr lang="fr-FR" dirty="0"/>
          </a:p>
        </p:txBody>
      </p:sp>
      <p:sp>
        <p:nvSpPr>
          <p:cNvPr id="7" name="Titre 1"/>
          <p:cNvSpPr>
            <a:spLocks noGrp="1"/>
          </p:cNvSpPr>
          <p:nvPr>
            <p:ph type="title" hasCustomPrompt="1"/>
          </p:nvPr>
        </p:nvSpPr>
        <p:spPr>
          <a:xfrm>
            <a:off x="1219280" y="306067"/>
            <a:ext cx="21947029" cy="1365410"/>
          </a:xfrm>
        </p:spPr>
        <p:txBody>
          <a:bodyPr/>
          <a:lstStyle>
            <a:lvl1pPr algn="ctr">
              <a:defRPr sz="5998" cap="all" baseline="0">
                <a:solidFill>
                  <a:schemeClr val="accent1"/>
                </a:solidFill>
              </a:defRPr>
            </a:lvl1pPr>
          </a:lstStyle>
          <a:p>
            <a:r>
              <a:rPr lang="fr-FR" dirty="0"/>
              <a:t>MODIFIEZ LE STYLE DU TITRE</a:t>
            </a:r>
          </a:p>
        </p:txBody>
      </p:sp>
      <p:sp>
        <p:nvSpPr>
          <p:cNvPr id="4" name="Espace réservé du texte 3"/>
          <p:cNvSpPr>
            <a:spLocks noGrp="1"/>
          </p:cNvSpPr>
          <p:nvPr>
            <p:ph type="body" sz="quarter" idx="14"/>
          </p:nvPr>
        </p:nvSpPr>
        <p:spPr>
          <a:xfrm>
            <a:off x="1219280" y="1314179"/>
            <a:ext cx="21947029" cy="746264"/>
          </a:xfrm>
        </p:spPr>
        <p:txBody>
          <a:bodyPr>
            <a:noAutofit/>
          </a:bodyPr>
          <a:lstStyle>
            <a:lvl1pPr marL="0" indent="0" algn="ctr">
              <a:buFontTx/>
              <a:buNone/>
              <a:defRPr sz="3600">
                <a:solidFill>
                  <a:schemeClr val="tx2"/>
                </a:solidFill>
              </a:defRPr>
            </a:lvl1pPr>
            <a:lvl2pPr marL="0" indent="0">
              <a:buFontTx/>
              <a:buNone/>
              <a:defRPr/>
            </a:lvl2pPr>
            <a:lvl3pPr marL="0" indent="0">
              <a:buFontTx/>
              <a:buNone/>
              <a:defRPr/>
            </a:lvl3pPr>
            <a:lvl4pPr marL="0" indent="0">
              <a:buFontTx/>
              <a:buNone/>
              <a:defRPr/>
            </a:lvl4pPr>
            <a:lvl5pPr marL="0" indent="0">
              <a:buFontTx/>
              <a:buNone/>
              <a:defRPr/>
            </a:lvl5pPr>
          </a:lstStyle>
          <a:p>
            <a:pPr lvl="0"/>
            <a:r>
              <a:rPr lang="fr-FR" dirty="0"/>
              <a:t>Modifiez les styles du texte du masque</a:t>
            </a:r>
          </a:p>
        </p:txBody>
      </p:sp>
      <p:cxnSp>
        <p:nvCxnSpPr>
          <p:cNvPr id="14" name="Connecteur droit 13"/>
          <p:cNvCxnSpPr/>
          <p:nvPr userDrawn="1"/>
        </p:nvCxnSpPr>
        <p:spPr>
          <a:xfrm flipH="1">
            <a:off x="11492935" y="2178274"/>
            <a:ext cx="1399719"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5888592"/>
      </p:ext>
    </p:extLst>
  </p:cSld>
  <p:clrMapOvr>
    <a:masterClrMapping/>
  </p:clrMapOvr>
  <p:extLst>
    <p:ext uri="{DCECCB84-F9BA-43D5-87BE-67443E8EF086}">
      <p15:sldGuideLst xmlns:p15="http://schemas.microsoft.com/office/powerpoint/2012/main">
        <p15:guide id="1" orient="horz" pos="4321">
          <p15:clr>
            <a:srgbClr val="FBAE40"/>
          </p15:clr>
        </p15:guide>
        <p15:guide id="2" pos="768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8_Simple">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1219280" y="2970363"/>
            <a:ext cx="21947029" cy="9283385"/>
          </a:xfrm>
          <a:noFill/>
        </p:spPr>
        <p:txBody>
          <a:bodyPr>
            <a:normAutofit/>
          </a:bodyPr>
          <a:lstStyle>
            <a:lvl1pPr marL="0" indent="0" algn="just">
              <a:lnSpc>
                <a:spcPct val="150000"/>
              </a:lnSpc>
              <a:buFont typeface="Arial" pitchFamily="34" charset="0"/>
              <a:buNone/>
              <a:defRPr sz="2800">
                <a:solidFill>
                  <a:srgbClr val="3B3B3B"/>
                </a:solidFill>
                <a:latin typeface="Roboto" pitchFamily="2" charset="0"/>
                <a:ea typeface="Roboto" pitchFamily="2" charset="0"/>
              </a:defRPr>
            </a:lvl1pPr>
            <a:lvl2pPr marL="0" indent="0" algn="l">
              <a:buNone/>
              <a:defRPr sz="3000">
                <a:solidFill>
                  <a:srgbClr val="3B3B3B"/>
                </a:solidFill>
              </a:defRPr>
            </a:lvl2pPr>
            <a:lvl3pPr marL="0" indent="0" algn="l">
              <a:buNone/>
              <a:defRPr>
                <a:solidFill>
                  <a:srgbClr val="3B3B3B"/>
                </a:solidFill>
              </a:defRPr>
            </a:lvl3pPr>
            <a:lvl4pPr marL="0" indent="0" algn="l">
              <a:buNone/>
              <a:defRPr>
                <a:solidFill>
                  <a:srgbClr val="3B3B3B"/>
                </a:solidFill>
              </a:defRPr>
            </a:lvl4pPr>
            <a:lvl5pPr marL="0" indent="0" algn="l">
              <a:buNone/>
              <a:defRPr>
                <a:solidFill>
                  <a:srgbClr val="3B3B3B"/>
                </a:solidFill>
              </a:defRPr>
            </a:lvl5pPr>
          </a:lstStyle>
          <a:p>
            <a:pPr lvl="0"/>
            <a:r>
              <a:rPr lang="fr-FR" dirty="0"/>
              <a:t>Cliquez pour modifier les styles du texte du masque</a:t>
            </a:r>
          </a:p>
          <a:p>
            <a:pPr lvl="0"/>
            <a:endParaRPr lang="fr-FR" dirty="0"/>
          </a:p>
          <a:p>
            <a:pPr lvl="0"/>
            <a:endParaRPr lang="fr-FR" dirty="0"/>
          </a:p>
        </p:txBody>
      </p:sp>
      <p:sp>
        <p:nvSpPr>
          <p:cNvPr id="7" name="Titre 1"/>
          <p:cNvSpPr>
            <a:spLocks noGrp="1"/>
          </p:cNvSpPr>
          <p:nvPr>
            <p:ph type="title" hasCustomPrompt="1"/>
          </p:nvPr>
        </p:nvSpPr>
        <p:spPr>
          <a:xfrm>
            <a:off x="1219280" y="306067"/>
            <a:ext cx="21947029" cy="1365410"/>
          </a:xfrm>
        </p:spPr>
        <p:txBody>
          <a:bodyPr/>
          <a:lstStyle>
            <a:lvl1pPr algn="ctr">
              <a:defRPr sz="5998" cap="all" baseline="0">
                <a:solidFill>
                  <a:schemeClr val="accent1"/>
                </a:solidFill>
              </a:defRPr>
            </a:lvl1pPr>
          </a:lstStyle>
          <a:p>
            <a:r>
              <a:rPr lang="fr-FR" dirty="0"/>
              <a:t>MODIFIEZ LE STYLE DU TITRE</a:t>
            </a:r>
          </a:p>
        </p:txBody>
      </p:sp>
      <p:sp>
        <p:nvSpPr>
          <p:cNvPr id="4" name="Espace réservé du texte 3"/>
          <p:cNvSpPr>
            <a:spLocks noGrp="1"/>
          </p:cNvSpPr>
          <p:nvPr>
            <p:ph type="body" sz="quarter" idx="14"/>
          </p:nvPr>
        </p:nvSpPr>
        <p:spPr>
          <a:xfrm>
            <a:off x="1219280" y="1314179"/>
            <a:ext cx="21947029" cy="746264"/>
          </a:xfrm>
        </p:spPr>
        <p:txBody>
          <a:bodyPr>
            <a:noAutofit/>
          </a:bodyPr>
          <a:lstStyle>
            <a:lvl1pPr marL="0" indent="0" algn="ctr">
              <a:buFontTx/>
              <a:buNone/>
              <a:defRPr sz="3600">
                <a:solidFill>
                  <a:schemeClr val="tx2"/>
                </a:solidFill>
              </a:defRPr>
            </a:lvl1pPr>
            <a:lvl2pPr marL="0" indent="0">
              <a:buFontTx/>
              <a:buNone/>
              <a:defRPr/>
            </a:lvl2pPr>
            <a:lvl3pPr marL="0" indent="0">
              <a:buFontTx/>
              <a:buNone/>
              <a:defRPr/>
            </a:lvl3pPr>
            <a:lvl4pPr marL="0" indent="0">
              <a:buFontTx/>
              <a:buNone/>
              <a:defRPr/>
            </a:lvl4pPr>
            <a:lvl5pPr marL="0" indent="0">
              <a:buFontTx/>
              <a:buNone/>
              <a:defRPr/>
            </a:lvl5pPr>
          </a:lstStyle>
          <a:p>
            <a:pPr lvl="0"/>
            <a:r>
              <a:rPr lang="fr-FR" dirty="0"/>
              <a:t>Modifiez les styles du texte du masque</a:t>
            </a:r>
          </a:p>
        </p:txBody>
      </p:sp>
    </p:spTree>
    <p:extLst>
      <p:ext uri="{BB962C8B-B14F-4D97-AF65-F5344CB8AC3E}">
        <p14:creationId xmlns:p14="http://schemas.microsoft.com/office/powerpoint/2010/main" val="2085368644"/>
      </p:ext>
    </p:extLst>
  </p:cSld>
  <p:clrMapOvr>
    <a:masterClrMapping/>
  </p:clrMapOvr>
  <p:extLst>
    <p:ext uri="{DCECCB84-F9BA-43D5-87BE-67443E8EF086}">
      <p15:sldGuideLst xmlns:p15="http://schemas.microsoft.com/office/powerpoint/2012/main">
        <p15:guide id="1" orient="horz" pos="4321">
          <p15:clr>
            <a:srgbClr val="FBAE40"/>
          </p15:clr>
        </p15:guide>
        <p15:guide id="2" pos="76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ur Solutions">
    <p:spTree>
      <p:nvGrpSpPr>
        <p:cNvPr id="1" name=""/>
        <p:cNvGrpSpPr/>
        <p:nvPr/>
      </p:nvGrpSpPr>
      <p:grpSpPr>
        <a:xfrm>
          <a:off x="0" y="0"/>
          <a:ext cx="0" cy="0"/>
          <a:chOff x="0" y="0"/>
          <a:chExt cx="0" cy="0"/>
        </a:xfrm>
      </p:grpSpPr>
      <p:sp>
        <p:nvSpPr>
          <p:cNvPr id="5" name="Espace réservé pour une image  4"/>
          <p:cNvSpPr>
            <a:spLocks noGrp="1"/>
          </p:cNvSpPr>
          <p:nvPr>
            <p:ph type="pic" sz="quarter" idx="15"/>
          </p:nvPr>
        </p:nvSpPr>
        <p:spPr>
          <a:xfrm>
            <a:off x="7500939" y="882650"/>
            <a:ext cx="8904530" cy="10948540"/>
          </a:xfrm>
          <a:noFill/>
        </p:spPr>
        <p:txBody>
          <a:bodyPr/>
          <a:lstStyle/>
          <a:p>
            <a:endParaRPr lang="fr-FR"/>
          </a:p>
        </p:txBody>
      </p:sp>
      <p:sp>
        <p:nvSpPr>
          <p:cNvPr id="3" name="Espace réservé du contenu 2"/>
          <p:cNvSpPr>
            <a:spLocks noGrp="1"/>
          </p:cNvSpPr>
          <p:nvPr>
            <p:ph idx="1" hasCustomPrompt="1"/>
          </p:nvPr>
        </p:nvSpPr>
        <p:spPr>
          <a:xfrm>
            <a:off x="1219280" y="9163050"/>
            <a:ext cx="21947029" cy="3090696"/>
          </a:xfrm>
          <a:noFill/>
        </p:spPr>
        <p:txBody>
          <a:bodyPr>
            <a:normAutofit/>
          </a:bodyPr>
          <a:lstStyle>
            <a:lvl1pPr marL="0" indent="0" algn="just">
              <a:lnSpc>
                <a:spcPct val="150000"/>
              </a:lnSpc>
              <a:buFont typeface="Arial" pitchFamily="34" charset="0"/>
              <a:buNone/>
              <a:defRPr sz="2800">
                <a:solidFill>
                  <a:srgbClr val="3B3B3B"/>
                </a:solidFill>
                <a:latin typeface="Roboto" pitchFamily="2" charset="0"/>
                <a:ea typeface="Roboto" pitchFamily="2" charset="0"/>
              </a:defRPr>
            </a:lvl1pPr>
            <a:lvl2pPr marL="0" indent="0" algn="l">
              <a:buNone/>
              <a:defRPr sz="3000">
                <a:solidFill>
                  <a:srgbClr val="3B3B3B"/>
                </a:solidFill>
              </a:defRPr>
            </a:lvl2pPr>
            <a:lvl3pPr marL="0" indent="0" algn="l">
              <a:buNone/>
              <a:defRPr>
                <a:solidFill>
                  <a:srgbClr val="3B3B3B"/>
                </a:solidFill>
              </a:defRPr>
            </a:lvl3pPr>
            <a:lvl4pPr marL="0" indent="0" algn="l">
              <a:buNone/>
              <a:defRPr>
                <a:solidFill>
                  <a:srgbClr val="3B3B3B"/>
                </a:solidFill>
              </a:defRPr>
            </a:lvl4pPr>
            <a:lvl5pPr marL="0" indent="0" algn="l">
              <a:buNone/>
              <a:defRPr>
                <a:solidFill>
                  <a:srgbClr val="3B3B3B"/>
                </a:solidFill>
              </a:defRPr>
            </a:lvl5pPr>
          </a:lstStyle>
          <a:p>
            <a:pPr lvl="0"/>
            <a:r>
              <a:rPr lang="fr-FR" dirty="0"/>
              <a:t>Cliquez pour modifier les styles du texte du masque</a:t>
            </a:r>
          </a:p>
          <a:p>
            <a:pPr lvl="0"/>
            <a:endParaRPr lang="fr-FR" dirty="0"/>
          </a:p>
          <a:p>
            <a:pPr lvl="0"/>
            <a:endParaRPr lang="fr-FR" dirty="0"/>
          </a:p>
        </p:txBody>
      </p:sp>
      <p:sp>
        <p:nvSpPr>
          <p:cNvPr id="8" name="Titre 1">
            <a:extLst>
              <a:ext uri="{FF2B5EF4-FFF2-40B4-BE49-F238E27FC236}">
                <a16:creationId xmlns:a16="http://schemas.microsoft.com/office/drawing/2014/main" id="{1D4CF09C-A28A-4462-A0E4-DCDE0E65B3A1}"/>
              </a:ext>
            </a:extLst>
          </p:cNvPr>
          <p:cNvSpPr>
            <a:spLocks noGrp="1"/>
          </p:cNvSpPr>
          <p:nvPr>
            <p:ph type="title" hasCustomPrompt="1"/>
          </p:nvPr>
        </p:nvSpPr>
        <p:spPr>
          <a:xfrm>
            <a:off x="959546" y="162051"/>
            <a:ext cx="21947029" cy="1301792"/>
          </a:xfrm>
        </p:spPr>
        <p:txBody>
          <a:bodyPr/>
          <a:lstStyle>
            <a:lvl1pPr algn="l">
              <a:defRPr sz="4800" b="1" cap="all" baseline="0">
                <a:solidFill>
                  <a:schemeClr val="accent1"/>
                </a:solidFill>
              </a:defRPr>
            </a:lvl1pPr>
          </a:lstStyle>
          <a:p>
            <a:r>
              <a:rPr lang="fr-FR" dirty="0"/>
              <a:t>MODIFIEZ LE STYLE DU TITRE</a:t>
            </a:r>
          </a:p>
        </p:txBody>
      </p:sp>
      <p:cxnSp>
        <p:nvCxnSpPr>
          <p:cNvPr id="9" name="Connecteur droit 13">
            <a:extLst>
              <a:ext uri="{FF2B5EF4-FFF2-40B4-BE49-F238E27FC236}">
                <a16:creationId xmlns:a16="http://schemas.microsoft.com/office/drawing/2014/main" id="{C75A8116-CB53-4B38-AC52-73E6C1BC4E63}"/>
              </a:ext>
            </a:extLst>
          </p:cNvPr>
          <p:cNvCxnSpPr/>
          <p:nvPr userDrawn="1"/>
        </p:nvCxnSpPr>
        <p:spPr>
          <a:xfrm flipH="1">
            <a:off x="1219280" y="1476641"/>
            <a:ext cx="1399719"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Espace réservé du numéro de diapositive 11">
            <a:extLst>
              <a:ext uri="{FF2B5EF4-FFF2-40B4-BE49-F238E27FC236}">
                <a16:creationId xmlns:a16="http://schemas.microsoft.com/office/drawing/2014/main" id="{23A72841-5947-45B0-9DD2-1EF52B540037}"/>
              </a:ext>
            </a:extLst>
          </p:cNvPr>
          <p:cNvSpPr>
            <a:spLocks noGrp="1"/>
          </p:cNvSpPr>
          <p:nvPr>
            <p:ph type="sldNum" sz="quarter" idx="12"/>
          </p:nvPr>
        </p:nvSpPr>
        <p:spPr>
          <a:xfrm>
            <a:off x="22345922" y="13123490"/>
            <a:ext cx="892395" cy="447600"/>
          </a:xfrm>
        </p:spPr>
        <p:txBody>
          <a:bodyPr/>
          <a:lstStyle/>
          <a:p>
            <a:fld id="{CF4668DC-857F-487D-BFFA-8C0CA5037977}" type="slidenum">
              <a:rPr lang="fr-BE" smtClean="0"/>
              <a:pPr/>
              <a:t>‹#›</a:t>
            </a:fld>
            <a:endParaRPr lang="fr-BE" dirty="0"/>
          </a:p>
        </p:txBody>
      </p:sp>
    </p:spTree>
    <p:extLst>
      <p:ext uri="{BB962C8B-B14F-4D97-AF65-F5344CB8AC3E}">
        <p14:creationId xmlns:p14="http://schemas.microsoft.com/office/powerpoint/2010/main" val="1592459170"/>
      </p:ext>
    </p:extLst>
  </p:cSld>
  <p:clrMapOvr>
    <a:masterClrMapping/>
  </p:clrMapOvr>
  <p:extLst>
    <p:ext uri="{DCECCB84-F9BA-43D5-87BE-67443E8EF086}">
      <p15:sldGuideLst xmlns:p15="http://schemas.microsoft.com/office/powerpoint/2012/main">
        <p15:guide id="1" orient="horz" pos="4321" userDrawn="1">
          <p15:clr>
            <a:srgbClr val="FBAE40"/>
          </p15:clr>
        </p15:guide>
        <p15:guide id="2" pos="76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ur Solutions 2">
    <p:spTree>
      <p:nvGrpSpPr>
        <p:cNvPr id="1" name=""/>
        <p:cNvGrpSpPr/>
        <p:nvPr/>
      </p:nvGrpSpPr>
      <p:grpSpPr>
        <a:xfrm>
          <a:off x="0" y="0"/>
          <a:ext cx="0" cy="0"/>
          <a:chOff x="0" y="0"/>
          <a:chExt cx="0" cy="0"/>
        </a:xfrm>
      </p:grpSpPr>
      <p:sp>
        <p:nvSpPr>
          <p:cNvPr id="5" name="Espace réservé pour une image  4"/>
          <p:cNvSpPr>
            <a:spLocks noGrp="1"/>
          </p:cNvSpPr>
          <p:nvPr>
            <p:ph type="pic" sz="quarter" idx="15"/>
          </p:nvPr>
        </p:nvSpPr>
        <p:spPr>
          <a:xfrm>
            <a:off x="7500939" y="882650"/>
            <a:ext cx="8904530" cy="10948540"/>
          </a:xfrm>
          <a:noFill/>
        </p:spPr>
        <p:txBody>
          <a:bodyPr/>
          <a:lstStyle/>
          <a:p>
            <a:endParaRPr lang="fr-FR"/>
          </a:p>
        </p:txBody>
      </p:sp>
      <p:sp>
        <p:nvSpPr>
          <p:cNvPr id="3" name="Espace réservé du contenu 2"/>
          <p:cNvSpPr>
            <a:spLocks noGrp="1"/>
          </p:cNvSpPr>
          <p:nvPr>
            <p:ph idx="1" hasCustomPrompt="1"/>
          </p:nvPr>
        </p:nvSpPr>
        <p:spPr>
          <a:xfrm>
            <a:off x="1219280" y="9955138"/>
            <a:ext cx="21947029" cy="2563363"/>
          </a:xfrm>
          <a:noFill/>
        </p:spPr>
        <p:txBody>
          <a:bodyPr>
            <a:normAutofit/>
          </a:bodyPr>
          <a:lstStyle>
            <a:lvl1pPr marL="0" indent="0" algn="just">
              <a:lnSpc>
                <a:spcPct val="150000"/>
              </a:lnSpc>
              <a:buFont typeface="Arial" pitchFamily="34" charset="0"/>
              <a:buNone/>
              <a:defRPr sz="2800">
                <a:solidFill>
                  <a:srgbClr val="3B3B3B"/>
                </a:solidFill>
                <a:latin typeface="Roboto" pitchFamily="2" charset="0"/>
                <a:ea typeface="Roboto" pitchFamily="2" charset="0"/>
              </a:defRPr>
            </a:lvl1pPr>
            <a:lvl2pPr marL="0" indent="0" algn="l">
              <a:buNone/>
              <a:defRPr sz="3000">
                <a:solidFill>
                  <a:srgbClr val="3B3B3B"/>
                </a:solidFill>
              </a:defRPr>
            </a:lvl2pPr>
            <a:lvl3pPr marL="0" indent="0" algn="l">
              <a:buNone/>
              <a:defRPr>
                <a:solidFill>
                  <a:srgbClr val="3B3B3B"/>
                </a:solidFill>
              </a:defRPr>
            </a:lvl3pPr>
            <a:lvl4pPr marL="0" indent="0" algn="l">
              <a:buNone/>
              <a:defRPr>
                <a:solidFill>
                  <a:srgbClr val="3B3B3B"/>
                </a:solidFill>
              </a:defRPr>
            </a:lvl4pPr>
            <a:lvl5pPr marL="0" indent="0" algn="l">
              <a:buNone/>
              <a:defRPr>
                <a:solidFill>
                  <a:srgbClr val="3B3B3B"/>
                </a:solidFill>
              </a:defRPr>
            </a:lvl5pPr>
          </a:lstStyle>
          <a:p>
            <a:pPr lvl="0"/>
            <a:r>
              <a:rPr lang="fr-FR" dirty="0"/>
              <a:t>Cliquez pour modifier les styles du texte du masque</a:t>
            </a:r>
          </a:p>
          <a:p>
            <a:pPr lvl="0"/>
            <a:endParaRPr lang="fr-FR" dirty="0"/>
          </a:p>
          <a:p>
            <a:pPr lvl="0"/>
            <a:endParaRPr lang="fr-FR" dirty="0"/>
          </a:p>
        </p:txBody>
      </p:sp>
      <p:sp>
        <p:nvSpPr>
          <p:cNvPr id="8" name="Titre 1">
            <a:extLst>
              <a:ext uri="{FF2B5EF4-FFF2-40B4-BE49-F238E27FC236}">
                <a16:creationId xmlns:a16="http://schemas.microsoft.com/office/drawing/2014/main" id="{D3B6CD2F-AAD8-49E4-9FB3-9E52F292A711}"/>
              </a:ext>
            </a:extLst>
          </p:cNvPr>
          <p:cNvSpPr>
            <a:spLocks noGrp="1"/>
          </p:cNvSpPr>
          <p:nvPr>
            <p:ph type="title" hasCustomPrompt="1"/>
          </p:nvPr>
        </p:nvSpPr>
        <p:spPr>
          <a:xfrm>
            <a:off x="959546" y="162051"/>
            <a:ext cx="21947029" cy="1301792"/>
          </a:xfrm>
        </p:spPr>
        <p:txBody>
          <a:bodyPr/>
          <a:lstStyle>
            <a:lvl1pPr algn="l">
              <a:defRPr sz="4800" b="1" cap="all" baseline="0">
                <a:solidFill>
                  <a:schemeClr val="accent1"/>
                </a:solidFill>
              </a:defRPr>
            </a:lvl1pPr>
          </a:lstStyle>
          <a:p>
            <a:r>
              <a:rPr lang="fr-FR" dirty="0"/>
              <a:t>MODIFIEZ LE STYLE DU TITRE</a:t>
            </a:r>
          </a:p>
        </p:txBody>
      </p:sp>
      <p:cxnSp>
        <p:nvCxnSpPr>
          <p:cNvPr id="9" name="Connecteur droit 13">
            <a:extLst>
              <a:ext uri="{FF2B5EF4-FFF2-40B4-BE49-F238E27FC236}">
                <a16:creationId xmlns:a16="http://schemas.microsoft.com/office/drawing/2014/main" id="{067BA142-5CF9-422D-90A9-706C26725A53}"/>
              </a:ext>
            </a:extLst>
          </p:cNvPr>
          <p:cNvCxnSpPr/>
          <p:nvPr userDrawn="1"/>
        </p:nvCxnSpPr>
        <p:spPr>
          <a:xfrm flipH="1">
            <a:off x="1219280" y="1476641"/>
            <a:ext cx="1399719"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Espace réservé du numéro de diapositive 11">
            <a:extLst>
              <a:ext uri="{FF2B5EF4-FFF2-40B4-BE49-F238E27FC236}">
                <a16:creationId xmlns:a16="http://schemas.microsoft.com/office/drawing/2014/main" id="{3F0F0663-34FB-4D6C-8B94-7840717B0263}"/>
              </a:ext>
            </a:extLst>
          </p:cNvPr>
          <p:cNvSpPr>
            <a:spLocks noGrp="1"/>
          </p:cNvSpPr>
          <p:nvPr>
            <p:ph type="sldNum" sz="quarter" idx="12"/>
          </p:nvPr>
        </p:nvSpPr>
        <p:spPr>
          <a:xfrm>
            <a:off x="22345922" y="13107938"/>
            <a:ext cx="892395" cy="447600"/>
          </a:xfrm>
        </p:spPr>
        <p:txBody>
          <a:bodyPr/>
          <a:lstStyle/>
          <a:p>
            <a:fld id="{CF4668DC-857F-487D-BFFA-8C0CA5037977}" type="slidenum">
              <a:rPr lang="fr-BE" smtClean="0"/>
              <a:pPr/>
              <a:t>‹#›</a:t>
            </a:fld>
            <a:endParaRPr lang="fr-BE" dirty="0"/>
          </a:p>
        </p:txBody>
      </p:sp>
    </p:spTree>
    <p:extLst>
      <p:ext uri="{BB962C8B-B14F-4D97-AF65-F5344CB8AC3E}">
        <p14:creationId xmlns:p14="http://schemas.microsoft.com/office/powerpoint/2010/main" val="3904510358"/>
      </p:ext>
    </p:extLst>
  </p:cSld>
  <p:clrMapOvr>
    <a:masterClrMapping/>
  </p:clrMapOvr>
  <p:extLst>
    <p:ext uri="{DCECCB84-F9BA-43D5-87BE-67443E8EF086}">
      <p15:sldGuideLst xmlns:p15="http://schemas.microsoft.com/office/powerpoint/2012/main">
        <p15:guide id="1" orient="horz" pos="4321" userDrawn="1">
          <p15:clr>
            <a:srgbClr val="FBAE40"/>
          </p15:clr>
        </p15:guide>
        <p15:guide id="2" pos="76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oney Concept">
    <p:spTree>
      <p:nvGrpSpPr>
        <p:cNvPr id="1" name=""/>
        <p:cNvGrpSpPr/>
        <p:nvPr/>
      </p:nvGrpSpPr>
      <p:grpSpPr>
        <a:xfrm>
          <a:off x="0" y="0"/>
          <a:ext cx="0" cy="0"/>
          <a:chOff x="0" y="0"/>
          <a:chExt cx="0" cy="0"/>
        </a:xfrm>
      </p:grpSpPr>
      <p:sp>
        <p:nvSpPr>
          <p:cNvPr id="6" name="Espace réservé pour une image  5"/>
          <p:cNvSpPr>
            <a:spLocks noGrp="1"/>
          </p:cNvSpPr>
          <p:nvPr>
            <p:ph type="pic" sz="quarter" idx="15"/>
          </p:nvPr>
        </p:nvSpPr>
        <p:spPr>
          <a:xfrm>
            <a:off x="10464800" y="0"/>
            <a:ext cx="13920788" cy="9307513"/>
          </a:xfrm>
        </p:spPr>
        <p:txBody>
          <a:bodyPr/>
          <a:lstStyle/>
          <a:p>
            <a:endParaRPr lang="fr-FR"/>
          </a:p>
        </p:txBody>
      </p:sp>
      <p:sp>
        <p:nvSpPr>
          <p:cNvPr id="3" name="Espace réservé du contenu 2"/>
          <p:cNvSpPr>
            <a:spLocks noGrp="1"/>
          </p:cNvSpPr>
          <p:nvPr>
            <p:ph idx="1" hasCustomPrompt="1"/>
          </p:nvPr>
        </p:nvSpPr>
        <p:spPr>
          <a:xfrm>
            <a:off x="1219280" y="9163049"/>
            <a:ext cx="21947029" cy="3355453"/>
          </a:xfrm>
          <a:noFill/>
        </p:spPr>
        <p:txBody>
          <a:bodyPr>
            <a:normAutofit/>
          </a:bodyPr>
          <a:lstStyle>
            <a:lvl1pPr marL="0" indent="0" algn="just">
              <a:lnSpc>
                <a:spcPct val="150000"/>
              </a:lnSpc>
              <a:buFont typeface="Arial" pitchFamily="34" charset="0"/>
              <a:buNone/>
              <a:defRPr sz="2800">
                <a:solidFill>
                  <a:srgbClr val="3B3B3B"/>
                </a:solidFill>
                <a:latin typeface="Roboto" pitchFamily="2" charset="0"/>
                <a:ea typeface="Roboto" pitchFamily="2" charset="0"/>
              </a:defRPr>
            </a:lvl1pPr>
            <a:lvl2pPr marL="0" indent="0" algn="l">
              <a:buNone/>
              <a:defRPr sz="3000">
                <a:solidFill>
                  <a:srgbClr val="3B3B3B"/>
                </a:solidFill>
              </a:defRPr>
            </a:lvl2pPr>
            <a:lvl3pPr marL="0" indent="0" algn="l">
              <a:buNone/>
              <a:defRPr>
                <a:solidFill>
                  <a:srgbClr val="3B3B3B"/>
                </a:solidFill>
              </a:defRPr>
            </a:lvl3pPr>
            <a:lvl4pPr marL="0" indent="0" algn="l">
              <a:buNone/>
              <a:defRPr>
                <a:solidFill>
                  <a:srgbClr val="3B3B3B"/>
                </a:solidFill>
              </a:defRPr>
            </a:lvl4pPr>
            <a:lvl5pPr marL="0" indent="0" algn="l">
              <a:buNone/>
              <a:defRPr>
                <a:solidFill>
                  <a:srgbClr val="3B3B3B"/>
                </a:solidFill>
              </a:defRPr>
            </a:lvl5pPr>
          </a:lstStyle>
          <a:p>
            <a:pPr lvl="0"/>
            <a:r>
              <a:rPr lang="fr-FR" dirty="0"/>
              <a:t>Cliquez pour modifier les styles du texte du masque</a:t>
            </a:r>
          </a:p>
          <a:p>
            <a:pPr lvl="0"/>
            <a:endParaRPr lang="fr-FR" dirty="0"/>
          </a:p>
          <a:p>
            <a:pPr lvl="0"/>
            <a:endParaRPr lang="fr-FR" dirty="0"/>
          </a:p>
        </p:txBody>
      </p:sp>
      <p:sp>
        <p:nvSpPr>
          <p:cNvPr id="8" name="Titre 1">
            <a:extLst>
              <a:ext uri="{FF2B5EF4-FFF2-40B4-BE49-F238E27FC236}">
                <a16:creationId xmlns:a16="http://schemas.microsoft.com/office/drawing/2014/main" id="{6506FC8F-F40F-45AA-A6B5-6098D838E2BD}"/>
              </a:ext>
            </a:extLst>
          </p:cNvPr>
          <p:cNvSpPr>
            <a:spLocks noGrp="1"/>
          </p:cNvSpPr>
          <p:nvPr>
            <p:ph type="title" hasCustomPrompt="1"/>
          </p:nvPr>
        </p:nvSpPr>
        <p:spPr>
          <a:xfrm>
            <a:off x="959546" y="162051"/>
            <a:ext cx="21947029" cy="1301792"/>
          </a:xfrm>
        </p:spPr>
        <p:txBody>
          <a:bodyPr/>
          <a:lstStyle>
            <a:lvl1pPr algn="l">
              <a:defRPr sz="4800" b="1" cap="all" baseline="0">
                <a:solidFill>
                  <a:schemeClr val="accent1"/>
                </a:solidFill>
              </a:defRPr>
            </a:lvl1pPr>
          </a:lstStyle>
          <a:p>
            <a:r>
              <a:rPr lang="fr-FR" dirty="0"/>
              <a:t>MODIFIEZ LE STYLE DU TITRE</a:t>
            </a:r>
          </a:p>
        </p:txBody>
      </p:sp>
      <p:cxnSp>
        <p:nvCxnSpPr>
          <p:cNvPr id="9" name="Connecteur droit 13">
            <a:extLst>
              <a:ext uri="{FF2B5EF4-FFF2-40B4-BE49-F238E27FC236}">
                <a16:creationId xmlns:a16="http://schemas.microsoft.com/office/drawing/2014/main" id="{E3E9FC1B-F7CA-47FF-BBE1-1C36316CD90E}"/>
              </a:ext>
            </a:extLst>
          </p:cNvPr>
          <p:cNvCxnSpPr/>
          <p:nvPr userDrawn="1"/>
        </p:nvCxnSpPr>
        <p:spPr>
          <a:xfrm flipH="1">
            <a:off x="1219280" y="1476641"/>
            <a:ext cx="1399719"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Espace réservé du numéro de diapositive 11">
            <a:extLst>
              <a:ext uri="{FF2B5EF4-FFF2-40B4-BE49-F238E27FC236}">
                <a16:creationId xmlns:a16="http://schemas.microsoft.com/office/drawing/2014/main" id="{EC4106E8-8B83-4742-85BB-02AA8379087B}"/>
              </a:ext>
            </a:extLst>
          </p:cNvPr>
          <p:cNvSpPr>
            <a:spLocks noGrp="1"/>
          </p:cNvSpPr>
          <p:nvPr>
            <p:ph type="sldNum" sz="quarter" idx="12"/>
          </p:nvPr>
        </p:nvSpPr>
        <p:spPr>
          <a:xfrm>
            <a:off x="22345922" y="13107938"/>
            <a:ext cx="892395" cy="447600"/>
          </a:xfrm>
        </p:spPr>
        <p:txBody>
          <a:bodyPr/>
          <a:lstStyle/>
          <a:p>
            <a:fld id="{CF4668DC-857F-487D-BFFA-8C0CA5037977}" type="slidenum">
              <a:rPr lang="fr-BE" smtClean="0"/>
              <a:pPr/>
              <a:t>‹#›</a:t>
            </a:fld>
            <a:endParaRPr lang="fr-BE" dirty="0"/>
          </a:p>
        </p:txBody>
      </p:sp>
    </p:spTree>
    <p:extLst>
      <p:ext uri="{BB962C8B-B14F-4D97-AF65-F5344CB8AC3E}">
        <p14:creationId xmlns:p14="http://schemas.microsoft.com/office/powerpoint/2010/main" val="4079437551"/>
      </p:ext>
    </p:extLst>
  </p:cSld>
  <p:clrMapOvr>
    <a:masterClrMapping/>
  </p:clrMapOvr>
  <p:extLst>
    <p:ext uri="{DCECCB84-F9BA-43D5-87BE-67443E8EF086}">
      <p15:sldGuideLst xmlns:p15="http://schemas.microsoft.com/office/powerpoint/2012/main">
        <p15:guide id="1" orient="horz" pos="4321" userDrawn="1">
          <p15:clr>
            <a:srgbClr val="FBAE40"/>
          </p15:clr>
        </p15:guide>
        <p15:guide id="2" pos="76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een Earth Concept">
    <p:spTree>
      <p:nvGrpSpPr>
        <p:cNvPr id="1" name=""/>
        <p:cNvGrpSpPr/>
        <p:nvPr/>
      </p:nvGrpSpPr>
      <p:grpSpPr>
        <a:xfrm>
          <a:off x="0" y="0"/>
          <a:ext cx="0" cy="0"/>
          <a:chOff x="0" y="0"/>
          <a:chExt cx="0" cy="0"/>
        </a:xfrm>
      </p:grpSpPr>
      <p:sp>
        <p:nvSpPr>
          <p:cNvPr id="5" name="Espace réservé pour une image  4"/>
          <p:cNvSpPr>
            <a:spLocks noGrp="1"/>
          </p:cNvSpPr>
          <p:nvPr>
            <p:ph type="pic" sz="quarter" idx="15"/>
          </p:nvPr>
        </p:nvSpPr>
        <p:spPr>
          <a:xfrm>
            <a:off x="9167813" y="2970213"/>
            <a:ext cx="6049962" cy="5976937"/>
          </a:xfrm>
        </p:spPr>
        <p:txBody>
          <a:bodyPr/>
          <a:lstStyle/>
          <a:p>
            <a:endParaRPr lang="fr-FR"/>
          </a:p>
        </p:txBody>
      </p:sp>
      <p:sp>
        <p:nvSpPr>
          <p:cNvPr id="3" name="Espace réservé du contenu 2"/>
          <p:cNvSpPr>
            <a:spLocks noGrp="1"/>
          </p:cNvSpPr>
          <p:nvPr>
            <p:ph idx="1" hasCustomPrompt="1"/>
          </p:nvPr>
        </p:nvSpPr>
        <p:spPr>
          <a:xfrm>
            <a:off x="1219280" y="9163049"/>
            <a:ext cx="21947029" cy="3355453"/>
          </a:xfrm>
          <a:noFill/>
        </p:spPr>
        <p:txBody>
          <a:bodyPr>
            <a:normAutofit/>
          </a:bodyPr>
          <a:lstStyle>
            <a:lvl1pPr marL="0" indent="0" algn="just">
              <a:lnSpc>
                <a:spcPct val="150000"/>
              </a:lnSpc>
              <a:buFont typeface="Arial" pitchFamily="34" charset="0"/>
              <a:buNone/>
              <a:defRPr sz="2800">
                <a:solidFill>
                  <a:srgbClr val="3B3B3B"/>
                </a:solidFill>
                <a:latin typeface="Roboto" pitchFamily="2" charset="0"/>
                <a:ea typeface="Roboto" pitchFamily="2" charset="0"/>
              </a:defRPr>
            </a:lvl1pPr>
            <a:lvl2pPr marL="0" indent="0" algn="l">
              <a:buNone/>
              <a:defRPr sz="3000">
                <a:solidFill>
                  <a:srgbClr val="3B3B3B"/>
                </a:solidFill>
              </a:defRPr>
            </a:lvl2pPr>
            <a:lvl3pPr marL="0" indent="0" algn="l">
              <a:buNone/>
              <a:defRPr>
                <a:solidFill>
                  <a:srgbClr val="3B3B3B"/>
                </a:solidFill>
              </a:defRPr>
            </a:lvl3pPr>
            <a:lvl4pPr marL="0" indent="0" algn="l">
              <a:buNone/>
              <a:defRPr>
                <a:solidFill>
                  <a:srgbClr val="3B3B3B"/>
                </a:solidFill>
              </a:defRPr>
            </a:lvl4pPr>
            <a:lvl5pPr marL="0" indent="0" algn="l">
              <a:buNone/>
              <a:defRPr>
                <a:solidFill>
                  <a:srgbClr val="3B3B3B"/>
                </a:solidFill>
              </a:defRPr>
            </a:lvl5pPr>
          </a:lstStyle>
          <a:p>
            <a:pPr lvl="0"/>
            <a:r>
              <a:rPr lang="fr-FR" dirty="0"/>
              <a:t>Cliquez pour modifier les styles du texte du masque</a:t>
            </a:r>
          </a:p>
          <a:p>
            <a:pPr lvl="0"/>
            <a:endParaRPr lang="fr-FR" dirty="0"/>
          </a:p>
          <a:p>
            <a:pPr lvl="0"/>
            <a:endParaRPr lang="fr-FR" dirty="0"/>
          </a:p>
        </p:txBody>
      </p:sp>
      <p:sp>
        <p:nvSpPr>
          <p:cNvPr id="8" name="Titre 1">
            <a:extLst>
              <a:ext uri="{FF2B5EF4-FFF2-40B4-BE49-F238E27FC236}">
                <a16:creationId xmlns:a16="http://schemas.microsoft.com/office/drawing/2014/main" id="{DD39BE14-1613-4269-AFE9-D445935CA7F6}"/>
              </a:ext>
            </a:extLst>
          </p:cNvPr>
          <p:cNvSpPr>
            <a:spLocks noGrp="1"/>
          </p:cNvSpPr>
          <p:nvPr>
            <p:ph type="title" hasCustomPrompt="1"/>
          </p:nvPr>
        </p:nvSpPr>
        <p:spPr>
          <a:xfrm>
            <a:off x="959546" y="162051"/>
            <a:ext cx="21947029" cy="1301792"/>
          </a:xfrm>
        </p:spPr>
        <p:txBody>
          <a:bodyPr/>
          <a:lstStyle>
            <a:lvl1pPr algn="l">
              <a:defRPr sz="4800" b="1" cap="all" baseline="0">
                <a:solidFill>
                  <a:schemeClr val="accent1"/>
                </a:solidFill>
              </a:defRPr>
            </a:lvl1pPr>
          </a:lstStyle>
          <a:p>
            <a:r>
              <a:rPr lang="fr-FR" dirty="0"/>
              <a:t>MODIFIEZ LE STYLE DU TITRE</a:t>
            </a:r>
          </a:p>
        </p:txBody>
      </p:sp>
      <p:cxnSp>
        <p:nvCxnSpPr>
          <p:cNvPr id="9" name="Connecteur droit 13">
            <a:extLst>
              <a:ext uri="{FF2B5EF4-FFF2-40B4-BE49-F238E27FC236}">
                <a16:creationId xmlns:a16="http://schemas.microsoft.com/office/drawing/2014/main" id="{2CC291B8-6CED-4DBC-8EC5-CEA4E1FD9472}"/>
              </a:ext>
            </a:extLst>
          </p:cNvPr>
          <p:cNvCxnSpPr/>
          <p:nvPr userDrawn="1"/>
        </p:nvCxnSpPr>
        <p:spPr>
          <a:xfrm flipH="1">
            <a:off x="1219280" y="1476641"/>
            <a:ext cx="1399719"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Espace réservé du numéro de diapositive 11">
            <a:extLst>
              <a:ext uri="{FF2B5EF4-FFF2-40B4-BE49-F238E27FC236}">
                <a16:creationId xmlns:a16="http://schemas.microsoft.com/office/drawing/2014/main" id="{02F4DC2A-7131-4023-B1E1-ACE7C2782E14}"/>
              </a:ext>
            </a:extLst>
          </p:cNvPr>
          <p:cNvSpPr>
            <a:spLocks noGrp="1"/>
          </p:cNvSpPr>
          <p:nvPr>
            <p:ph type="sldNum" sz="quarter" idx="12"/>
          </p:nvPr>
        </p:nvSpPr>
        <p:spPr>
          <a:xfrm>
            <a:off x="22345922" y="13107938"/>
            <a:ext cx="892395" cy="447600"/>
          </a:xfrm>
        </p:spPr>
        <p:txBody>
          <a:bodyPr/>
          <a:lstStyle/>
          <a:p>
            <a:fld id="{CF4668DC-857F-487D-BFFA-8C0CA5037977}" type="slidenum">
              <a:rPr lang="fr-BE" smtClean="0"/>
              <a:pPr/>
              <a:t>‹#›</a:t>
            </a:fld>
            <a:endParaRPr lang="fr-BE" dirty="0"/>
          </a:p>
        </p:txBody>
      </p:sp>
    </p:spTree>
    <p:extLst>
      <p:ext uri="{BB962C8B-B14F-4D97-AF65-F5344CB8AC3E}">
        <p14:creationId xmlns:p14="http://schemas.microsoft.com/office/powerpoint/2010/main" val="1294001710"/>
      </p:ext>
    </p:extLst>
  </p:cSld>
  <p:clrMapOvr>
    <a:masterClrMapping/>
  </p:clrMapOvr>
  <p:extLst>
    <p:ext uri="{DCECCB84-F9BA-43D5-87BE-67443E8EF086}">
      <p15:sldGuideLst xmlns:p15="http://schemas.microsoft.com/office/powerpoint/2012/main">
        <p15:guide id="1" orient="horz" pos="4321" userDrawn="1">
          <p15:clr>
            <a:srgbClr val="FBAE40"/>
          </p15:clr>
        </p15:guide>
        <p15:guide id="2" pos="768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image" Target="../media/image2.jp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image" Target="../media/image3.pn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1219280" y="549339"/>
            <a:ext cx="21947029" cy="2286265"/>
          </a:xfrm>
          <a:prstGeom prst="rect">
            <a:avLst/>
          </a:prstGeom>
        </p:spPr>
        <p:txBody>
          <a:bodyPr vert="horz" lIns="217728" tIns="108864" rIns="217728" bIns="108864" rtlCol="0" anchor="ctr">
            <a:noAutofit/>
          </a:bodyPr>
          <a:lstStyle/>
          <a:p>
            <a:pPr lvl="0" algn="ctr"/>
            <a:r>
              <a:rPr lang="fr-FR" dirty="0"/>
              <a:t>Cliquez pour modifier le style du titre</a:t>
            </a:r>
            <a:endParaRPr lang="fr-BE" dirty="0"/>
          </a:p>
        </p:txBody>
      </p:sp>
      <p:sp>
        <p:nvSpPr>
          <p:cNvPr id="3" name="Espace réservé du texte 2"/>
          <p:cNvSpPr>
            <a:spLocks noGrp="1"/>
          </p:cNvSpPr>
          <p:nvPr>
            <p:ph type="body" idx="1"/>
          </p:nvPr>
        </p:nvSpPr>
        <p:spPr>
          <a:xfrm>
            <a:off x="1219280" y="3200772"/>
            <a:ext cx="21947029" cy="9052974"/>
          </a:xfrm>
          <a:prstGeom prst="rect">
            <a:avLst/>
          </a:prstGeom>
        </p:spPr>
        <p:txBody>
          <a:bodyPr vert="horz" lIns="217728" tIns="108864" rIns="217728" bIns="108864" rtlCol="0">
            <a:normAutofit/>
          </a:bodyPr>
          <a:lstStyle/>
          <a:p>
            <a:pPr lvl="0"/>
            <a:r>
              <a:rPr lang="fr-FR" dirty="0"/>
              <a:t>Cliquez pour modifier les styles du texte du masque</a:t>
            </a:r>
          </a:p>
        </p:txBody>
      </p:sp>
      <p:sp>
        <p:nvSpPr>
          <p:cNvPr id="13" name="Carré corné 12"/>
          <p:cNvSpPr/>
          <p:nvPr userDrawn="1"/>
        </p:nvSpPr>
        <p:spPr>
          <a:xfrm>
            <a:off x="22568318" y="13107938"/>
            <a:ext cx="447598" cy="447600"/>
          </a:xfrm>
          <a:prstGeom prst="foldedCorner">
            <a:avLst>
              <a:gd name="adj" fmla="val 309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b="1" dirty="0">
              <a:latin typeface="Roboto" pitchFamily="2" charset="0"/>
              <a:ea typeface="Roboto" pitchFamily="2" charset="0"/>
            </a:endParaRPr>
          </a:p>
        </p:txBody>
      </p:sp>
      <p:sp>
        <p:nvSpPr>
          <p:cNvPr id="15" name="Espace réservé du numéro de diapositive 18"/>
          <p:cNvSpPr>
            <a:spLocks noGrp="1"/>
          </p:cNvSpPr>
          <p:nvPr>
            <p:ph type="sldNum" sz="quarter" idx="4"/>
          </p:nvPr>
        </p:nvSpPr>
        <p:spPr>
          <a:xfrm>
            <a:off x="22345922" y="13107938"/>
            <a:ext cx="892395" cy="447600"/>
          </a:xfrm>
          <a:prstGeom prst="rect">
            <a:avLst/>
          </a:prstGeom>
          <a:solidFill>
            <a:srgbClr val="002060"/>
          </a:solidFill>
        </p:spPr>
        <p:txBody>
          <a:bodyPr anchor="ctr"/>
          <a:lstStyle>
            <a:lvl1pPr algn="ctr">
              <a:defRPr sz="1400">
                <a:solidFill>
                  <a:schemeClr val="bg1"/>
                </a:solidFill>
                <a:latin typeface="Roboto" pitchFamily="2" charset="0"/>
                <a:ea typeface="Roboto" pitchFamily="2" charset="0"/>
              </a:defRPr>
            </a:lvl1pPr>
          </a:lstStyle>
          <a:p>
            <a:fld id="{CF4668DC-857F-487D-BFFA-8C0CA5037977}" type="slidenum">
              <a:rPr lang="fr-BE" smtClean="0"/>
              <a:pPr/>
              <a:t>‹#›</a:t>
            </a:fld>
            <a:endParaRPr lang="fr-BE" dirty="0"/>
          </a:p>
        </p:txBody>
      </p:sp>
      <p:pic>
        <p:nvPicPr>
          <p:cNvPr id="6" name="Resim 5">
            <a:extLst>
              <a:ext uri="{FF2B5EF4-FFF2-40B4-BE49-F238E27FC236}">
                <a16:creationId xmlns:a16="http://schemas.microsoft.com/office/drawing/2014/main" id="{9C1BB4FC-37C3-44F0-D98F-3009CF50771D}"/>
              </a:ext>
            </a:extLst>
          </p:cNvPr>
          <p:cNvPicPr>
            <a:picLocks noChangeAspect="1"/>
          </p:cNvPicPr>
          <p:nvPr userDrawn="1"/>
        </p:nvPicPr>
        <p:blipFill>
          <a:blip r:embed="rId54"/>
          <a:stretch>
            <a:fillRect/>
          </a:stretch>
        </p:blipFill>
        <p:spPr>
          <a:xfrm>
            <a:off x="11043926" y="12366715"/>
            <a:ext cx="1938696" cy="1188823"/>
          </a:xfrm>
          <a:prstGeom prst="rect">
            <a:avLst/>
          </a:prstGeom>
        </p:spPr>
      </p:pic>
      <p:pic>
        <p:nvPicPr>
          <p:cNvPr id="17" name="Resim 16" descr="metin, yazı tipi, logo, ekran görüntüsü içeren bir resim&#10;&#10;Açıklama otomatik olarak oluşturuldu">
            <a:extLst>
              <a:ext uri="{FF2B5EF4-FFF2-40B4-BE49-F238E27FC236}">
                <a16:creationId xmlns:a16="http://schemas.microsoft.com/office/drawing/2014/main" id="{DF9AA509-D431-1C59-4C16-74C862140CF3}"/>
              </a:ext>
            </a:extLst>
          </p:cNvPr>
          <p:cNvPicPr>
            <a:picLocks noChangeAspect="1"/>
          </p:cNvPicPr>
          <p:nvPr userDrawn="1"/>
        </p:nvPicPr>
        <p:blipFill rotWithShape="1">
          <a:blip r:embed="rId55">
            <a:extLst>
              <a:ext uri="{28A0092B-C50C-407E-A947-70E740481C1C}">
                <a14:useLocalDpi xmlns:a14="http://schemas.microsoft.com/office/drawing/2010/main" val="0"/>
              </a:ext>
            </a:extLst>
          </a:blip>
          <a:srcRect l="9012" t="32929" r="6736" b="28052"/>
          <a:stretch/>
        </p:blipFill>
        <p:spPr>
          <a:xfrm>
            <a:off x="1123230" y="12291414"/>
            <a:ext cx="3888432" cy="1120989"/>
          </a:xfrm>
          <a:prstGeom prst="rect">
            <a:avLst/>
          </a:prstGeom>
        </p:spPr>
      </p:pic>
      <p:pic>
        <p:nvPicPr>
          <p:cNvPr id="19" name="Resim 18" descr="ekran görüntüsü, grafik, grafik tasarım, yazı tipi içeren bir resim&#10;&#10;Açıklama otomatik olarak oluşturuldu">
            <a:extLst>
              <a:ext uri="{FF2B5EF4-FFF2-40B4-BE49-F238E27FC236}">
                <a16:creationId xmlns:a16="http://schemas.microsoft.com/office/drawing/2014/main" id="{132E1262-9967-A15F-B81B-5F9AD5345F7B}"/>
              </a:ext>
            </a:extLst>
          </p:cNvPr>
          <p:cNvPicPr>
            <a:picLocks noChangeAspect="1"/>
          </p:cNvPicPr>
          <p:nvPr userDrawn="1"/>
        </p:nvPicPr>
        <p:blipFill rotWithShape="1">
          <a:blip r:embed="rId56">
            <a:extLst>
              <a:ext uri="{28A0092B-C50C-407E-A947-70E740481C1C}">
                <a14:useLocalDpi xmlns:a14="http://schemas.microsoft.com/office/drawing/2010/main" val="0"/>
              </a:ext>
            </a:extLst>
          </a:blip>
          <a:srcRect t="35823" b="30153"/>
          <a:stretch/>
        </p:blipFill>
        <p:spPr>
          <a:xfrm>
            <a:off x="19014886" y="12472870"/>
            <a:ext cx="3108635" cy="1057675"/>
          </a:xfrm>
          <a:prstGeom prst="rect">
            <a:avLst/>
          </a:prstGeom>
        </p:spPr>
      </p:pic>
    </p:spTree>
  </p:cSld>
  <p:clrMap bg1="lt1" tx1="dk1" bg2="lt2" tx2="dk2" accent1="accent1" accent2="accent2" accent3="accent3" accent4="accent4" accent5="accent5" accent6="accent6" hlink="hlink" folHlink="folHlink"/>
  <p:sldLayoutIdLst>
    <p:sldLayoutId id="2147483650" r:id="rId1"/>
    <p:sldLayoutId id="2147483695" r:id="rId2"/>
    <p:sldLayoutId id="2147483696" r:id="rId3"/>
    <p:sldLayoutId id="2147483697" r:id="rId4"/>
    <p:sldLayoutId id="2147483693" r:id="rId5"/>
    <p:sldLayoutId id="2147483692" r:id="rId6"/>
    <p:sldLayoutId id="2147483694" r:id="rId7"/>
    <p:sldLayoutId id="2147483698" r:id="rId8"/>
    <p:sldLayoutId id="2147483699" r:id="rId9"/>
    <p:sldLayoutId id="2147483689" r:id="rId10"/>
    <p:sldLayoutId id="2147483671" r:id="rId11"/>
    <p:sldLayoutId id="2147483673" r:id="rId12"/>
    <p:sldLayoutId id="2147483672" r:id="rId13"/>
    <p:sldLayoutId id="2147483687" r:id="rId14"/>
    <p:sldLayoutId id="2147483686" r:id="rId15"/>
    <p:sldLayoutId id="2147483683" r:id="rId16"/>
    <p:sldLayoutId id="2147483685" r:id="rId17"/>
    <p:sldLayoutId id="2147483684" r:id="rId18"/>
    <p:sldLayoutId id="2147483682" r:id="rId19"/>
    <p:sldLayoutId id="2147483681" r:id="rId20"/>
    <p:sldLayoutId id="2147483676" r:id="rId21"/>
    <p:sldLayoutId id="2147483675" r:id="rId22"/>
    <p:sldLayoutId id="2147483674" r:id="rId23"/>
    <p:sldLayoutId id="2147483670" r:id="rId24"/>
    <p:sldLayoutId id="2147483669" r:id="rId25"/>
    <p:sldLayoutId id="2147483668" r:id="rId26"/>
    <p:sldLayoutId id="2147483667" r:id="rId27"/>
    <p:sldLayoutId id="2147483666" r:id="rId28"/>
    <p:sldLayoutId id="2147483665" r:id="rId29"/>
    <p:sldLayoutId id="2147483664" r:id="rId30"/>
    <p:sldLayoutId id="2147483663" r:id="rId31"/>
    <p:sldLayoutId id="2147483662" r:id="rId32"/>
    <p:sldLayoutId id="2147483661" r:id="rId33"/>
    <p:sldLayoutId id="2147483659" r:id="rId34"/>
    <p:sldLayoutId id="2147483658" r:id="rId35"/>
    <p:sldLayoutId id="2147483660" r:id="rId36"/>
    <p:sldLayoutId id="2147483657" r:id="rId37"/>
    <p:sldLayoutId id="2147483691" r:id="rId38"/>
    <p:sldLayoutId id="2147483655" r:id="rId39"/>
    <p:sldLayoutId id="2147483680" r:id="rId40"/>
    <p:sldLayoutId id="2147483679" r:id="rId41"/>
    <p:sldLayoutId id="2147483678" r:id="rId42"/>
    <p:sldLayoutId id="2147483677" r:id="rId43"/>
    <p:sldLayoutId id="2147483656" r:id="rId44"/>
    <p:sldLayoutId id="2147483690" r:id="rId45"/>
    <p:sldLayoutId id="2147483704" r:id="rId46"/>
    <p:sldLayoutId id="2147483718" r:id="rId47"/>
    <p:sldLayoutId id="2147483719" r:id="rId48"/>
    <p:sldLayoutId id="2147483722" r:id="rId49"/>
    <p:sldLayoutId id="2147483724" r:id="rId50"/>
    <p:sldLayoutId id="2147483731" r:id="rId51"/>
    <p:sldLayoutId id="2147483735" r:id="rId52"/>
  </p:sldLayoutIdLst>
  <p:hf hdr="0" ftr="0" dt="0"/>
  <p:txStyles>
    <p:titleStyle>
      <a:lvl1pPr algn="ctr" defTabSz="2177278" rtl="0" eaLnBrk="1" latinLnBrk="0" hangingPunct="1">
        <a:spcBef>
          <a:spcPct val="0"/>
        </a:spcBef>
        <a:buNone/>
        <a:defRPr lang="fr-BE" sz="8000" kern="1200" cap="none" baseline="0" dirty="0">
          <a:solidFill>
            <a:schemeClr val="tx2"/>
          </a:solidFill>
          <a:latin typeface="Roboto Bk" pitchFamily="2" charset="0"/>
          <a:ea typeface="Roboto Bk" pitchFamily="2" charset="0"/>
          <a:cs typeface="+mj-cs"/>
        </a:defRPr>
      </a:lvl1pPr>
    </p:titleStyle>
    <p:bodyStyle>
      <a:lvl1pPr marL="816479" indent="-816479" algn="l" defTabSz="2177278" rtl="0" eaLnBrk="1" latinLnBrk="0" hangingPunct="1">
        <a:spcBef>
          <a:spcPct val="20000"/>
        </a:spcBef>
        <a:buFont typeface="Arial" pitchFamily="34" charset="0"/>
        <a:buNone/>
        <a:defRPr sz="4000" kern="1200">
          <a:solidFill>
            <a:schemeClr val="tx2"/>
          </a:solidFill>
          <a:latin typeface="+mn-lt"/>
          <a:ea typeface="+mn-ea"/>
          <a:cs typeface="+mn-cs"/>
        </a:defRPr>
      </a:lvl1pPr>
      <a:lvl2pPr marL="1769038" indent="-680399" algn="l" defTabSz="2177278" rtl="0" eaLnBrk="1" latinLnBrk="0" hangingPunct="1">
        <a:spcBef>
          <a:spcPct val="20000"/>
        </a:spcBef>
        <a:buFont typeface="Arial" pitchFamily="34" charset="0"/>
        <a:buChar char="–"/>
        <a:defRPr sz="6700" kern="1200">
          <a:solidFill>
            <a:srgbClr val="3B3B3B"/>
          </a:solidFill>
          <a:latin typeface="+mn-lt"/>
          <a:ea typeface="+mn-ea"/>
          <a:cs typeface="+mn-cs"/>
        </a:defRPr>
      </a:lvl2pPr>
      <a:lvl3pPr marL="2721597" indent="-544319" algn="l" defTabSz="2177278" rtl="0" eaLnBrk="1" latinLnBrk="0" hangingPunct="1">
        <a:spcBef>
          <a:spcPct val="20000"/>
        </a:spcBef>
        <a:buFont typeface="Arial" pitchFamily="34" charset="0"/>
        <a:buChar char="•"/>
        <a:defRPr sz="5700" kern="1200">
          <a:solidFill>
            <a:srgbClr val="3B3B3B"/>
          </a:solidFill>
          <a:latin typeface="+mn-lt"/>
          <a:ea typeface="+mn-ea"/>
          <a:cs typeface="+mn-cs"/>
        </a:defRPr>
      </a:lvl3pPr>
      <a:lvl4pPr marL="3810236" indent="-544319" algn="l" defTabSz="2177278" rtl="0" eaLnBrk="1" latinLnBrk="0" hangingPunct="1">
        <a:spcBef>
          <a:spcPct val="20000"/>
        </a:spcBef>
        <a:buFont typeface="Arial" pitchFamily="34" charset="0"/>
        <a:buChar char="–"/>
        <a:defRPr sz="4800" kern="1200">
          <a:solidFill>
            <a:srgbClr val="3B3B3B"/>
          </a:solidFill>
          <a:latin typeface="+mn-lt"/>
          <a:ea typeface="+mn-ea"/>
          <a:cs typeface="+mn-cs"/>
        </a:defRPr>
      </a:lvl4pPr>
      <a:lvl5pPr marL="4898875" indent="-544319" algn="l" defTabSz="2177278" rtl="0" eaLnBrk="1" latinLnBrk="0" hangingPunct="1">
        <a:spcBef>
          <a:spcPct val="20000"/>
        </a:spcBef>
        <a:buFont typeface="Arial" pitchFamily="34" charset="0"/>
        <a:buChar char="»"/>
        <a:defRPr sz="4800" kern="1200">
          <a:solidFill>
            <a:srgbClr val="3B3B3B"/>
          </a:solidFill>
          <a:latin typeface="+mn-lt"/>
          <a:ea typeface="+mn-ea"/>
          <a:cs typeface="+mn-cs"/>
        </a:defRPr>
      </a:lvl5pPr>
      <a:lvl6pPr marL="5987514" indent="-544319" algn="l" defTabSz="2177278" rtl="0" eaLnBrk="1" latinLnBrk="0" hangingPunct="1">
        <a:spcBef>
          <a:spcPct val="20000"/>
        </a:spcBef>
        <a:buFont typeface="Arial" pitchFamily="34" charset="0"/>
        <a:buChar char="•"/>
        <a:defRPr sz="4800" kern="1200">
          <a:solidFill>
            <a:schemeClr val="tx1"/>
          </a:solidFill>
          <a:latin typeface="+mn-lt"/>
          <a:ea typeface="+mn-ea"/>
          <a:cs typeface="+mn-cs"/>
        </a:defRPr>
      </a:lvl6pPr>
      <a:lvl7pPr marL="7076153" indent="-544319" algn="l" defTabSz="2177278" rtl="0" eaLnBrk="1" latinLnBrk="0" hangingPunct="1">
        <a:spcBef>
          <a:spcPct val="20000"/>
        </a:spcBef>
        <a:buFont typeface="Arial" pitchFamily="34" charset="0"/>
        <a:buChar char="•"/>
        <a:defRPr sz="4800" kern="1200">
          <a:solidFill>
            <a:schemeClr val="tx1"/>
          </a:solidFill>
          <a:latin typeface="+mn-lt"/>
          <a:ea typeface="+mn-ea"/>
          <a:cs typeface="+mn-cs"/>
        </a:defRPr>
      </a:lvl7pPr>
      <a:lvl8pPr marL="8164792" indent="-544319" algn="l" defTabSz="2177278" rtl="0" eaLnBrk="1" latinLnBrk="0" hangingPunct="1">
        <a:spcBef>
          <a:spcPct val="20000"/>
        </a:spcBef>
        <a:buFont typeface="Arial" pitchFamily="34" charset="0"/>
        <a:buChar char="•"/>
        <a:defRPr sz="4800" kern="1200">
          <a:solidFill>
            <a:schemeClr val="tx1"/>
          </a:solidFill>
          <a:latin typeface="+mn-lt"/>
          <a:ea typeface="+mn-ea"/>
          <a:cs typeface="+mn-cs"/>
        </a:defRPr>
      </a:lvl8pPr>
      <a:lvl9pPr marL="9253431" indent="-544319" algn="l" defTabSz="2177278" rtl="0" eaLnBrk="1" latinLnBrk="0" hangingPunct="1">
        <a:spcBef>
          <a:spcPct val="20000"/>
        </a:spcBef>
        <a:buFont typeface="Arial" pitchFamily="34" charset="0"/>
        <a:buChar char="•"/>
        <a:defRPr sz="4800" kern="1200">
          <a:solidFill>
            <a:schemeClr val="tx1"/>
          </a:solidFill>
          <a:latin typeface="+mn-lt"/>
          <a:ea typeface="+mn-ea"/>
          <a:cs typeface="+mn-cs"/>
        </a:defRPr>
      </a:lvl9pPr>
    </p:bodyStyle>
    <p:otherStyle>
      <a:defPPr>
        <a:defRPr lang="fr-FR"/>
      </a:defPPr>
      <a:lvl1pPr marL="0" algn="l" defTabSz="2177278" rtl="0" eaLnBrk="1" latinLnBrk="0" hangingPunct="1">
        <a:defRPr sz="4300" kern="1200">
          <a:solidFill>
            <a:schemeClr val="tx1"/>
          </a:solidFill>
          <a:latin typeface="+mn-lt"/>
          <a:ea typeface="+mn-ea"/>
          <a:cs typeface="+mn-cs"/>
        </a:defRPr>
      </a:lvl1pPr>
      <a:lvl2pPr marL="1088639" algn="l" defTabSz="2177278" rtl="0" eaLnBrk="1" latinLnBrk="0" hangingPunct="1">
        <a:defRPr sz="4300" kern="1200">
          <a:solidFill>
            <a:schemeClr val="tx1"/>
          </a:solidFill>
          <a:latin typeface="+mn-lt"/>
          <a:ea typeface="+mn-ea"/>
          <a:cs typeface="+mn-cs"/>
        </a:defRPr>
      </a:lvl2pPr>
      <a:lvl3pPr marL="2177278" algn="l" defTabSz="2177278" rtl="0" eaLnBrk="1" latinLnBrk="0" hangingPunct="1">
        <a:defRPr sz="4300" kern="1200">
          <a:solidFill>
            <a:schemeClr val="tx1"/>
          </a:solidFill>
          <a:latin typeface="+mn-lt"/>
          <a:ea typeface="+mn-ea"/>
          <a:cs typeface="+mn-cs"/>
        </a:defRPr>
      </a:lvl3pPr>
      <a:lvl4pPr marL="3265917" algn="l" defTabSz="2177278" rtl="0" eaLnBrk="1" latinLnBrk="0" hangingPunct="1">
        <a:defRPr sz="4300" kern="1200">
          <a:solidFill>
            <a:schemeClr val="tx1"/>
          </a:solidFill>
          <a:latin typeface="+mn-lt"/>
          <a:ea typeface="+mn-ea"/>
          <a:cs typeface="+mn-cs"/>
        </a:defRPr>
      </a:lvl4pPr>
      <a:lvl5pPr marL="4354556" algn="l" defTabSz="2177278" rtl="0" eaLnBrk="1" latinLnBrk="0" hangingPunct="1">
        <a:defRPr sz="4300" kern="1200">
          <a:solidFill>
            <a:schemeClr val="tx1"/>
          </a:solidFill>
          <a:latin typeface="+mn-lt"/>
          <a:ea typeface="+mn-ea"/>
          <a:cs typeface="+mn-cs"/>
        </a:defRPr>
      </a:lvl5pPr>
      <a:lvl6pPr marL="5443195" algn="l" defTabSz="2177278" rtl="0" eaLnBrk="1" latinLnBrk="0" hangingPunct="1">
        <a:defRPr sz="4300" kern="1200">
          <a:solidFill>
            <a:schemeClr val="tx1"/>
          </a:solidFill>
          <a:latin typeface="+mn-lt"/>
          <a:ea typeface="+mn-ea"/>
          <a:cs typeface="+mn-cs"/>
        </a:defRPr>
      </a:lvl6pPr>
      <a:lvl7pPr marL="6531834" algn="l" defTabSz="2177278" rtl="0" eaLnBrk="1" latinLnBrk="0" hangingPunct="1">
        <a:defRPr sz="4300" kern="1200">
          <a:solidFill>
            <a:schemeClr val="tx1"/>
          </a:solidFill>
          <a:latin typeface="+mn-lt"/>
          <a:ea typeface="+mn-ea"/>
          <a:cs typeface="+mn-cs"/>
        </a:defRPr>
      </a:lvl7pPr>
      <a:lvl8pPr marL="7620472" algn="l" defTabSz="2177278" rtl="0" eaLnBrk="1" latinLnBrk="0" hangingPunct="1">
        <a:defRPr sz="4300" kern="1200">
          <a:solidFill>
            <a:schemeClr val="tx1"/>
          </a:solidFill>
          <a:latin typeface="+mn-lt"/>
          <a:ea typeface="+mn-ea"/>
          <a:cs typeface="+mn-cs"/>
        </a:defRPr>
      </a:lvl8pPr>
      <a:lvl9pPr marL="8709111" algn="l" defTabSz="2177278" rtl="0" eaLnBrk="1" latinLnBrk="0" hangingPunct="1">
        <a:defRPr sz="43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userDrawn="1">
          <p15:clr>
            <a:srgbClr val="F26B43"/>
          </p15:clr>
        </p15:guide>
        <p15:guide id="2" pos="76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0.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6.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1.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package" Target="../embeddings/Microsoft_Excel_Worksheet1.xlsx"/><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7.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48.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50.xml"/><Relationship Id="rId5" Type="http://schemas.openxmlformats.org/officeDocument/2006/relationships/image" Target="../media/image40.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50.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9.xml"/></Relationships>
</file>

<file path=ppt/slides/_rels/slide28.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5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package" Target="../embeddings/Microsoft_Excel_Worksheet.xlsx"/><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Espace réservé du numéro de diapositive 4"/>
          <p:cNvSpPr>
            <a:spLocks noGrp="1"/>
          </p:cNvSpPr>
          <p:nvPr>
            <p:ph type="sldNum" sz="quarter" idx="4294967295"/>
          </p:nvPr>
        </p:nvSpPr>
        <p:spPr>
          <a:xfrm>
            <a:off x="22345922" y="12969219"/>
            <a:ext cx="892395" cy="730335"/>
          </a:xfrm>
          <a:prstGeom prst="rect">
            <a:avLst/>
          </a:prstGeom>
        </p:spPr>
        <p:txBody>
          <a:bodyPr/>
          <a:lstStyle/>
          <a:p>
            <a:fld id="{CF4668DC-857F-487D-BFFA-8C0CA5037977}" type="slidenum">
              <a:rPr lang="fr-BE" smtClean="0"/>
              <a:pPr/>
              <a:t>1</a:t>
            </a:fld>
            <a:endParaRPr lang="fr-BE" dirty="0"/>
          </a:p>
        </p:txBody>
      </p:sp>
      <p:pic>
        <p:nvPicPr>
          <p:cNvPr id="8" name="Picture 2" descr="Logo&#10;&#10;Description automatically generated">
            <a:extLst>
              <a:ext uri="{FF2B5EF4-FFF2-40B4-BE49-F238E27FC236}">
                <a16:creationId xmlns:a16="http://schemas.microsoft.com/office/drawing/2014/main" id="{616C645A-EB13-B929-C6C0-22479E7B5979}"/>
              </a:ext>
            </a:extLst>
          </p:cNvPr>
          <p:cNvPicPr>
            <a:picLocks noChangeAspect="1"/>
          </p:cNvPicPr>
          <p:nvPr/>
        </p:nvPicPr>
        <p:blipFill>
          <a:blip r:embed="rId3"/>
          <a:stretch>
            <a:fillRect/>
          </a:stretch>
        </p:blipFill>
        <p:spPr>
          <a:xfrm>
            <a:off x="9024442" y="433679"/>
            <a:ext cx="5832648" cy="3544795"/>
          </a:xfrm>
          <a:prstGeom prst="rect">
            <a:avLst/>
          </a:prstGeom>
        </p:spPr>
      </p:pic>
      <p:pic>
        <p:nvPicPr>
          <p:cNvPr id="4" name="Picture 2" descr="kocaeli dosya ön kapak">
            <a:extLst>
              <a:ext uri="{FF2B5EF4-FFF2-40B4-BE49-F238E27FC236}">
                <a16:creationId xmlns:a16="http://schemas.microsoft.com/office/drawing/2014/main" id="{E774AA78-DA00-5933-A363-1BD7A1230D5D}"/>
              </a:ext>
            </a:extLst>
          </p:cNvPr>
          <p:cNvPicPr>
            <a:picLocks noChangeAspect="1" noChangeArrowheads="1"/>
          </p:cNvPicPr>
          <p:nvPr/>
        </p:nvPicPr>
        <p:blipFill rotWithShape="1">
          <a:blip r:embed="rId4">
            <a:lum bright="20000" contrast="-20000"/>
          </a:blip>
          <a:srcRect l="18533" t="28945" r="20114" b="31414"/>
          <a:stretch/>
        </p:blipFill>
        <p:spPr bwMode="auto">
          <a:xfrm>
            <a:off x="8238" y="-1"/>
            <a:ext cx="24377350" cy="13712259"/>
          </a:xfrm>
          <a:prstGeom prst="rect">
            <a:avLst/>
          </a:prstGeom>
          <a:noFill/>
          <a:ln w="9525">
            <a:noFill/>
            <a:miter lim="800000"/>
            <a:headEnd/>
            <a:tailEnd/>
          </a:ln>
        </p:spPr>
      </p:pic>
      <p:sp>
        <p:nvSpPr>
          <p:cNvPr id="6" name="Text Box 18">
            <a:extLst>
              <a:ext uri="{FF2B5EF4-FFF2-40B4-BE49-F238E27FC236}">
                <a16:creationId xmlns:a16="http://schemas.microsoft.com/office/drawing/2014/main" id="{1DED54A7-EF6C-9173-FB63-8E88172AC0CB}"/>
              </a:ext>
            </a:extLst>
          </p:cNvPr>
          <p:cNvSpPr txBox="1">
            <a:spLocks noChangeArrowheads="1"/>
          </p:cNvSpPr>
          <p:nvPr/>
        </p:nvSpPr>
        <p:spPr bwMode="auto">
          <a:xfrm>
            <a:off x="4271914" y="2538314"/>
            <a:ext cx="15013668" cy="4072552"/>
          </a:xfrm>
          <a:prstGeom prst="rect">
            <a:avLst/>
          </a:prstGeom>
          <a:noFill/>
          <a:ln w="9525">
            <a:noFill/>
            <a:miter lim="800000"/>
            <a:headEnd/>
            <a:tailEnd/>
          </a:ln>
        </p:spPr>
        <p:txBody>
          <a:bodyPr wrap="square" lIns="70765" tIns="35383" rIns="70765" bIns="35383">
            <a:spAutoFit/>
          </a:bodyPr>
          <a:lstStyle/>
          <a:p>
            <a:pPr algn="ctr" defTabSz="708025" eaLnBrk="0" hangingPunct="0">
              <a:spcBef>
                <a:spcPct val="50000"/>
              </a:spcBef>
              <a:defRPr/>
            </a:pPr>
            <a:endParaRPr lang="tr-TR" sz="4400" b="1" dirty="0">
              <a:solidFill>
                <a:srgbClr val="5F5F5F"/>
              </a:solidFill>
            </a:endParaRPr>
          </a:p>
          <a:p>
            <a:pPr algn="ctr" defTabSz="708025" eaLnBrk="0" hangingPunct="0">
              <a:spcBef>
                <a:spcPct val="50000"/>
              </a:spcBef>
              <a:defRPr/>
            </a:pPr>
            <a:r>
              <a:rPr lang="tr-TR" sz="4400" b="1" dirty="0">
                <a:effectLst/>
                <a:latin typeface="Arial" panose="020B0604020202020204" pitchFamily="34" charset="0"/>
                <a:ea typeface="Calibri" panose="020F0502020204030204" pitchFamily="34" charset="0"/>
              </a:rPr>
              <a:t>Büyük Kaza Senaryo Dokümanında </a:t>
            </a:r>
            <a:r>
              <a:rPr lang="tr-TR" sz="4400" b="1" dirty="0">
                <a:solidFill>
                  <a:srgbClr val="000000"/>
                </a:solidFill>
                <a:effectLst/>
                <a:latin typeface="Arial" panose="020B0604020202020204" pitchFamily="34" charset="0"/>
                <a:ea typeface="Calibri" panose="020F0502020204030204" pitchFamily="34" charset="0"/>
              </a:rPr>
              <a:t>Dijital Dönüşüm</a:t>
            </a:r>
          </a:p>
          <a:p>
            <a:pPr algn="ctr" defTabSz="708025" eaLnBrk="0" hangingPunct="0">
              <a:spcBef>
                <a:spcPct val="50000"/>
              </a:spcBef>
              <a:defRPr/>
            </a:pPr>
            <a:r>
              <a:rPr lang="tr-TR" altLang="tr-TR" sz="3600" b="1" dirty="0"/>
              <a:t>Efari Bahçevan / Genel Müdür</a:t>
            </a:r>
          </a:p>
          <a:p>
            <a:pPr algn="ctr" defTabSz="708025" eaLnBrk="0" hangingPunct="0">
              <a:spcBef>
                <a:spcPct val="50000"/>
              </a:spcBef>
              <a:defRPr/>
            </a:pPr>
            <a:r>
              <a:rPr lang="tr-TR" altLang="tr-TR" sz="3200" b="1" dirty="0"/>
              <a:t>SEYİR AKADEMİ / TEKNİK</a:t>
            </a:r>
            <a:endParaRPr lang="en-US" altLang="tr-TR" sz="3200" b="1" dirty="0"/>
          </a:p>
          <a:p>
            <a:pPr algn="ctr" defTabSz="708025" eaLnBrk="0" hangingPunct="0">
              <a:spcBef>
                <a:spcPct val="50000"/>
              </a:spcBef>
              <a:defRPr/>
            </a:pPr>
            <a:r>
              <a:rPr lang="tr-TR" sz="3200" b="1" dirty="0"/>
              <a:t>12-13 Eylül 2023</a:t>
            </a:r>
            <a:endParaRPr lang="tr-TR" sz="5400" b="1" dirty="0"/>
          </a:p>
        </p:txBody>
      </p:sp>
      <p:pic>
        <p:nvPicPr>
          <p:cNvPr id="5" name="Picture 2" descr="Logo&#10;&#10;Description automatically generated">
            <a:extLst>
              <a:ext uri="{FF2B5EF4-FFF2-40B4-BE49-F238E27FC236}">
                <a16:creationId xmlns:a16="http://schemas.microsoft.com/office/drawing/2014/main" id="{2E697BEF-421F-F8A2-5C02-5B7F4007F6A0}"/>
              </a:ext>
            </a:extLst>
          </p:cNvPr>
          <p:cNvPicPr>
            <a:picLocks noChangeAspect="1"/>
          </p:cNvPicPr>
          <p:nvPr/>
        </p:nvPicPr>
        <p:blipFill>
          <a:blip r:embed="rId3"/>
          <a:stretch>
            <a:fillRect/>
          </a:stretch>
        </p:blipFill>
        <p:spPr>
          <a:xfrm>
            <a:off x="9214754" y="696380"/>
            <a:ext cx="5452024" cy="3080392"/>
          </a:xfrm>
          <a:prstGeom prst="rect">
            <a:avLst/>
          </a:prstGeom>
        </p:spPr>
      </p:pic>
    </p:spTree>
    <p:extLst>
      <p:ext uri="{BB962C8B-B14F-4D97-AF65-F5344CB8AC3E}">
        <p14:creationId xmlns:p14="http://schemas.microsoft.com/office/powerpoint/2010/main" val="1745736568"/>
      </p:ext>
    </p:extLst>
  </p:cSld>
  <p:clrMapOvr>
    <a:masterClrMapping/>
  </p:clrMapOvr>
  <p:transition spd="slow">
    <p:cove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Espace réservé du numéro de diapositive 3"/>
          <p:cNvSpPr>
            <a:spLocks noGrp="1"/>
          </p:cNvSpPr>
          <p:nvPr>
            <p:ph type="sldNum" sz="quarter" idx="4294967295"/>
          </p:nvPr>
        </p:nvSpPr>
        <p:spPr>
          <a:xfrm>
            <a:off x="22345922" y="12969219"/>
            <a:ext cx="892395" cy="730335"/>
          </a:xfrm>
          <a:prstGeom prst="rect">
            <a:avLst/>
          </a:prstGeom>
        </p:spPr>
        <p:txBody>
          <a:bodyPr/>
          <a:lstStyle/>
          <a:p>
            <a:fld id="{CF4668DC-857F-487D-BFFA-8C0CA5037977}" type="slidenum">
              <a:rPr lang="fr-BE" smtClean="0"/>
              <a:pPr/>
              <a:t>10</a:t>
            </a:fld>
            <a:endParaRPr lang="fr-BE" dirty="0"/>
          </a:p>
        </p:txBody>
      </p:sp>
      <p:sp>
        <p:nvSpPr>
          <p:cNvPr id="3" name="Titre 8">
            <a:extLst>
              <a:ext uri="{FF2B5EF4-FFF2-40B4-BE49-F238E27FC236}">
                <a16:creationId xmlns:a16="http://schemas.microsoft.com/office/drawing/2014/main" id="{3DF7F57D-5554-364B-FDC1-6FAAA1505D28}"/>
              </a:ext>
            </a:extLst>
          </p:cNvPr>
          <p:cNvSpPr txBox="1">
            <a:spLocks/>
          </p:cNvSpPr>
          <p:nvPr/>
        </p:nvSpPr>
        <p:spPr>
          <a:xfrm>
            <a:off x="-94735" y="435392"/>
            <a:ext cx="23333052" cy="865439"/>
          </a:xfrm>
          <a:prstGeom prst="rect">
            <a:avLst/>
          </a:prstGeom>
          <a:solidFill>
            <a:srgbClr val="0070C0"/>
          </a:solidFill>
        </p:spPr>
        <p:txBody>
          <a:bodyPr vert="horz" lIns="217728" tIns="108864" rIns="217728" bIns="108864" rtlCol="0" anchor="ctr">
            <a:noAutofit/>
          </a:bodyPr>
          <a:lstStyle>
            <a:lvl1pPr algn="ctr" defTabSz="2177278" rtl="0" eaLnBrk="1" latinLnBrk="0" hangingPunct="1">
              <a:spcBef>
                <a:spcPct val="0"/>
              </a:spcBef>
              <a:buNone/>
              <a:defRPr lang="fr-BE" sz="8000" kern="1200" cap="none" baseline="0" dirty="0">
                <a:solidFill>
                  <a:schemeClr val="tx2"/>
                </a:solidFill>
                <a:latin typeface="Roboto Bk" pitchFamily="2" charset="0"/>
                <a:ea typeface="Roboto Bk" pitchFamily="2" charset="0"/>
                <a:cs typeface="+mj-cs"/>
              </a:defRPr>
            </a:lvl1pPr>
          </a:lstStyle>
          <a:p>
            <a:pPr algn="l"/>
            <a:r>
              <a:rPr lang="tr-TR" sz="4400" b="1" dirty="0">
                <a:solidFill>
                  <a:schemeClr val="bg1"/>
                </a:solidFill>
                <a:latin typeface="Arial" panose="020B0604020202020204" pitchFamily="34" charset="0"/>
                <a:cs typeface="Arial" panose="020B0604020202020204" pitchFamily="34" charset="0"/>
              </a:rPr>
              <a:t>  TEHLİKELİ EKİPMAN BELİRLEME – MODELLEME ETKİ MESAFESİ</a:t>
            </a:r>
            <a:endParaRPr lang="fr-FR" sz="4400" b="1" dirty="0">
              <a:solidFill>
                <a:schemeClr val="bg1"/>
              </a:solidFill>
              <a:latin typeface="Arial" panose="020B0604020202020204" pitchFamily="34" charset="0"/>
              <a:cs typeface="Arial" panose="020B0604020202020204" pitchFamily="34" charset="0"/>
            </a:endParaRPr>
          </a:p>
        </p:txBody>
      </p:sp>
      <p:pic>
        <p:nvPicPr>
          <p:cNvPr id="5" name="Resim 4">
            <a:extLst>
              <a:ext uri="{FF2B5EF4-FFF2-40B4-BE49-F238E27FC236}">
                <a16:creationId xmlns:a16="http://schemas.microsoft.com/office/drawing/2014/main" id="{43716341-F1FC-8ED5-DF2C-729BB1517FCC}"/>
              </a:ext>
            </a:extLst>
          </p:cNvPr>
          <p:cNvPicPr>
            <a:picLocks noChangeAspect="1"/>
          </p:cNvPicPr>
          <p:nvPr/>
        </p:nvPicPr>
        <p:blipFill>
          <a:blip r:embed="rId2"/>
          <a:stretch>
            <a:fillRect/>
          </a:stretch>
        </p:blipFill>
        <p:spPr>
          <a:xfrm>
            <a:off x="13706" y="1674218"/>
            <a:ext cx="24371881" cy="9842734"/>
          </a:xfrm>
          <a:prstGeom prst="rect">
            <a:avLst/>
          </a:prstGeom>
        </p:spPr>
      </p:pic>
    </p:spTree>
    <p:extLst>
      <p:ext uri="{BB962C8B-B14F-4D97-AF65-F5344CB8AC3E}">
        <p14:creationId xmlns:p14="http://schemas.microsoft.com/office/powerpoint/2010/main" val="106382509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a:xfrm>
            <a:off x="14353034" y="6995850"/>
            <a:ext cx="9139739" cy="2940390"/>
          </a:xfrm>
        </p:spPr>
        <p:txBody>
          <a:bodyPr/>
          <a:lstStyle/>
          <a:p>
            <a:r>
              <a:rPr lang="fr-FR" dirty="0"/>
              <a:t>STAGE DIAGRAMS</a:t>
            </a:r>
          </a:p>
        </p:txBody>
      </p:sp>
      <p:sp>
        <p:nvSpPr>
          <p:cNvPr id="6" name="Sous-titre 5"/>
          <p:cNvSpPr>
            <a:spLocks noGrp="1"/>
          </p:cNvSpPr>
          <p:nvPr>
            <p:ph type="subTitle" idx="1"/>
          </p:nvPr>
        </p:nvSpPr>
        <p:spPr>
          <a:xfrm>
            <a:off x="13776970" y="3834459"/>
            <a:ext cx="9937104" cy="7488832"/>
          </a:xfrm>
        </p:spPr>
        <p:txBody>
          <a:bodyPr>
            <a:normAutofit fontScale="77500" lnSpcReduction="20000"/>
          </a:bodyPr>
          <a:lstStyle/>
          <a:p>
            <a:pPr>
              <a:lnSpc>
                <a:spcPct val="160000"/>
              </a:lnSpc>
            </a:pPr>
            <a:r>
              <a:rPr lang="tr-TR" sz="5400" b="1" dirty="0">
                <a:solidFill>
                  <a:srgbClr val="FF0000"/>
                </a:solidFill>
                <a:latin typeface="+mn-lt"/>
                <a:ea typeface="Roboto" pitchFamily="2" charset="0"/>
              </a:rPr>
              <a:t>Karıştırıcıya konulan 50 Kg Metanol sızıntısı senaryosu</a:t>
            </a:r>
          </a:p>
          <a:p>
            <a:pPr>
              <a:lnSpc>
                <a:spcPct val="160000"/>
              </a:lnSpc>
            </a:pPr>
            <a:endParaRPr lang="tr-TR" sz="5400" b="1" dirty="0">
              <a:solidFill>
                <a:srgbClr val="FF0000"/>
              </a:solidFill>
              <a:latin typeface="+mn-lt"/>
              <a:ea typeface="Roboto" pitchFamily="2" charset="0"/>
            </a:endParaRPr>
          </a:p>
          <a:p>
            <a:pPr>
              <a:lnSpc>
                <a:spcPct val="160000"/>
              </a:lnSpc>
            </a:pPr>
            <a:r>
              <a:rPr lang="tr-TR" sz="5400" b="1" dirty="0">
                <a:solidFill>
                  <a:srgbClr val="FF0000"/>
                </a:solidFill>
                <a:latin typeface="+mn-lt"/>
                <a:ea typeface="Roboto" pitchFamily="2" charset="0"/>
              </a:rPr>
              <a:t>Hangisinin sonucu en büyük?</a:t>
            </a:r>
          </a:p>
          <a:p>
            <a:pPr>
              <a:lnSpc>
                <a:spcPct val="160000"/>
              </a:lnSpc>
            </a:pPr>
            <a:r>
              <a:rPr lang="tr-TR" sz="5200" b="1" dirty="0">
                <a:solidFill>
                  <a:srgbClr val="FF0000"/>
                </a:solidFill>
                <a:latin typeface="+mn-lt"/>
                <a:ea typeface="Roboto" pitchFamily="2" charset="0"/>
              </a:rPr>
              <a:t>Yangın mı?</a:t>
            </a:r>
          </a:p>
          <a:p>
            <a:pPr>
              <a:lnSpc>
                <a:spcPct val="160000"/>
              </a:lnSpc>
            </a:pPr>
            <a:r>
              <a:rPr lang="tr-TR" sz="5200" b="1" dirty="0">
                <a:solidFill>
                  <a:srgbClr val="FF0000"/>
                </a:solidFill>
                <a:latin typeface="+mn-lt"/>
              </a:rPr>
              <a:t>Patlama mı?</a:t>
            </a:r>
          </a:p>
          <a:p>
            <a:pPr>
              <a:lnSpc>
                <a:spcPct val="160000"/>
              </a:lnSpc>
            </a:pPr>
            <a:r>
              <a:rPr lang="tr-TR" sz="5200" b="1" dirty="0">
                <a:solidFill>
                  <a:schemeClr val="tx1"/>
                </a:solidFill>
                <a:latin typeface="+mn-lt"/>
              </a:rPr>
              <a:t>Toksik gaz yayılımı mı?</a:t>
            </a:r>
            <a:endParaRPr lang="tr-TR" sz="5200" b="1" dirty="0">
              <a:solidFill>
                <a:srgbClr val="FF0000"/>
              </a:solidFill>
              <a:latin typeface="+mn-lt"/>
              <a:ea typeface="Roboto" pitchFamily="2" charset="0"/>
            </a:endParaRPr>
          </a:p>
        </p:txBody>
      </p:sp>
      <p:sp>
        <p:nvSpPr>
          <p:cNvPr id="2" name="Titre 8">
            <a:extLst>
              <a:ext uri="{FF2B5EF4-FFF2-40B4-BE49-F238E27FC236}">
                <a16:creationId xmlns:a16="http://schemas.microsoft.com/office/drawing/2014/main" id="{DD5AFFAB-D964-4B5B-938D-7024B8C58E90}"/>
              </a:ext>
            </a:extLst>
          </p:cNvPr>
          <p:cNvSpPr txBox="1">
            <a:spLocks/>
          </p:cNvSpPr>
          <p:nvPr/>
        </p:nvSpPr>
        <p:spPr>
          <a:xfrm>
            <a:off x="-94735" y="435392"/>
            <a:ext cx="23333052" cy="865439"/>
          </a:xfrm>
          <a:prstGeom prst="rect">
            <a:avLst/>
          </a:prstGeom>
          <a:solidFill>
            <a:srgbClr val="0070C0"/>
          </a:solidFill>
        </p:spPr>
        <p:txBody>
          <a:bodyPr vert="horz" lIns="217728" tIns="108864" rIns="217728" bIns="108864" rtlCol="0" anchor="ctr">
            <a:noAutofit/>
          </a:bodyPr>
          <a:lstStyle>
            <a:lvl1pPr algn="ctr" defTabSz="2177278" rtl="0" eaLnBrk="1" latinLnBrk="0" hangingPunct="1">
              <a:spcBef>
                <a:spcPct val="0"/>
              </a:spcBef>
              <a:buNone/>
              <a:defRPr lang="fr-BE" sz="8000" kern="1200" cap="none" baseline="0" dirty="0">
                <a:solidFill>
                  <a:schemeClr val="tx2"/>
                </a:solidFill>
                <a:latin typeface="Roboto Bk" pitchFamily="2" charset="0"/>
                <a:ea typeface="Roboto Bk" pitchFamily="2" charset="0"/>
                <a:cs typeface="+mj-cs"/>
              </a:defRPr>
            </a:lvl1pPr>
          </a:lstStyle>
          <a:p>
            <a:pPr algn="l"/>
            <a:r>
              <a:rPr lang="tr-TR" sz="4400" b="1" dirty="0">
                <a:solidFill>
                  <a:schemeClr val="bg1"/>
                </a:solidFill>
                <a:latin typeface="Arial" panose="020B0604020202020204" pitchFamily="34" charset="0"/>
                <a:cs typeface="Arial" panose="020B0604020202020204" pitchFamily="34" charset="0"/>
              </a:rPr>
              <a:t>  TEHLİKELİ EKİPMAN BELİRLEME - MODELLEME</a:t>
            </a:r>
            <a:endParaRPr lang="fr-FR" sz="4400" b="1" dirty="0">
              <a:solidFill>
                <a:schemeClr val="bg1"/>
              </a:solidFill>
              <a:latin typeface="Arial" panose="020B0604020202020204" pitchFamily="34" charset="0"/>
              <a:cs typeface="Arial" panose="020B0604020202020204" pitchFamily="34" charset="0"/>
            </a:endParaRPr>
          </a:p>
        </p:txBody>
      </p:sp>
      <p:pic>
        <p:nvPicPr>
          <p:cNvPr id="8" name="Resim 7">
            <a:extLst>
              <a:ext uri="{FF2B5EF4-FFF2-40B4-BE49-F238E27FC236}">
                <a16:creationId xmlns:a16="http://schemas.microsoft.com/office/drawing/2014/main" id="{1C76990A-055C-9FCC-0360-9BB47044BCAF}"/>
              </a:ext>
            </a:extLst>
          </p:cNvPr>
          <p:cNvPicPr>
            <a:picLocks noChangeAspect="1"/>
          </p:cNvPicPr>
          <p:nvPr/>
        </p:nvPicPr>
        <p:blipFill>
          <a:blip r:embed="rId2"/>
          <a:stretch>
            <a:fillRect/>
          </a:stretch>
        </p:blipFill>
        <p:spPr>
          <a:xfrm>
            <a:off x="0" y="1530202"/>
            <a:ext cx="13416927" cy="5401711"/>
          </a:xfrm>
          <a:prstGeom prst="rect">
            <a:avLst/>
          </a:prstGeom>
        </p:spPr>
      </p:pic>
      <p:pic>
        <p:nvPicPr>
          <p:cNvPr id="10" name="Resim 9">
            <a:extLst>
              <a:ext uri="{FF2B5EF4-FFF2-40B4-BE49-F238E27FC236}">
                <a16:creationId xmlns:a16="http://schemas.microsoft.com/office/drawing/2014/main" id="{BE27F248-5309-F97C-7D93-37679D16AE01}"/>
              </a:ext>
            </a:extLst>
          </p:cNvPr>
          <p:cNvPicPr>
            <a:picLocks noChangeAspect="1"/>
          </p:cNvPicPr>
          <p:nvPr/>
        </p:nvPicPr>
        <p:blipFill>
          <a:blip r:embed="rId3"/>
          <a:stretch>
            <a:fillRect/>
          </a:stretch>
        </p:blipFill>
        <p:spPr>
          <a:xfrm>
            <a:off x="32572" y="6996679"/>
            <a:ext cx="13463636" cy="5399479"/>
          </a:xfrm>
          <a:prstGeom prst="rect">
            <a:avLst/>
          </a:prstGeom>
        </p:spPr>
      </p:pic>
      <p:pic>
        <p:nvPicPr>
          <p:cNvPr id="13" name="Resim 12">
            <a:extLst>
              <a:ext uri="{FF2B5EF4-FFF2-40B4-BE49-F238E27FC236}">
                <a16:creationId xmlns:a16="http://schemas.microsoft.com/office/drawing/2014/main" id="{8A337430-3D98-0F80-E4F7-5B47262ECDFD}"/>
              </a:ext>
            </a:extLst>
          </p:cNvPr>
          <p:cNvPicPr>
            <a:picLocks noChangeAspect="1"/>
          </p:cNvPicPr>
          <p:nvPr/>
        </p:nvPicPr>
        <p:blipFill rotWithShape="1">
          <a:blip r:embed="rId4"/>
          <a:srcRect t="37410"/>
          <a:stretch/>
        </p:blipFill>
        <p:spPr>
          <a:xfrm>
            <a:off x="13415327" y="2538313"/>
            <a:ext cx="10970261" cy="1067063"/>
          </a:xfrm>
          <a:prstGeom prst="rect">
            <a:avLst/>
          </a:prstGeom>
        </p:spPr>
      </p:pic>
    </p:spTree>
    <p:extLst>
      <p:ext uri="{BB962C8B-B14F-4D97-AF65-F5344CB8AC3E}">
        <p14:creationId xmlns:p14="http://schemas.microsoft.com/office/powerpoint/2010/main" val="376818699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0AF37A09-6EEF-5CC5-4DFF-E0BEAFFB2C75}"/>
              </a:ext>
            </a:extLst>
          </p:cNvPr>
          <p:cNvPicPr>
            <a:picLocks noChangeAspect="1"/>
          </p:cNvPicPr>
          <p:nvPr/>
        </p:nvPicPr>
        <p:blipFill>
          <a:blip r:embed="rId2"/>
          <a:stretch>
            <a:fillRect/>
          </a:stretch>
        </p:blipFill>
        <p:spPr>
          <a:xfrm>
            <a:off x="-13473" y="-23899"/>
            <a:ext cx="24399061" cy="13723453"/>
          </a:xfrm>
          <a:prstGeom prst="rect">
            <a:avLst/>
          </a:prstGeom>
        </p:spPr>
      </p:pic>
      <p:sp>
        <p:nvSpPr>
          <p:cNvPr id="5" name="Sous-titre 5"/>
          <p:cNvSpPr txBox="1">
            <a:spLocks/>
          </p:cNvSpPr>
          <p:nvPr/>
        </p:nvSpPr>
        <p:spPr>
          <a:xfrm>
            <a:off x="2471714" y="5284709"/>
            <a:ext cx="19370152" cy="2412045"/>
          </a:xfrm>
          <a:prstGeom prst="rect">
            <a:avLst/>
          </a:prstGeom>
        </p:spPr>
        <p:txBody>
          <a:bodyPr vert="horz" lIns="217728" tIns="108864" rIns="217728" bIns="108864" rtlCol="0">
            <a:noAutofit/>
          </a:bodyPr>
          <a:lstStyle>
            <a:lvl1pPr marL="0" indent="0" algn="ctr" defTabSz="2177278" rtl="0" eaLnBrk="1" latinLnBrk="0" hangingPunct="1">
              <a:spcBef>
                <a:spcPct val="20000"/>
              </a:spcBef>
              <a:buFont typeface="Arial" pitchFamily="34" charset="0"/>
              <a:buNone/>
              <a:defRPr sz="4000" kern="1200">
                <a:solidFill>
                  <a:srgbClr val="3B3B3B"/>
                </a:solidFill>
                <a:latin typeface="+mn-lt"/>
                <a:ea typeface="+mn-ea"/>
                <a:cs typeface="+mn-cs"/>
              </a:defRPr>
            </a:lvl1pPr>
            <a:lvl2pPr marL="1088639" indent="0" algn="ctr" defTabSz="2177278" rtl="0" eaLnBrk="1" latinLnBrk="0" hangingPunct="1">
              <a:spcBef>
                <a:spcPct val="20000"/>
              </a:spcBef>
              <a:buFont typeface="Arial" pitchFamily="34" charset="0"/>
              <a:buNone/>
              <a:defRPr sz="6700" kern="1200">
                <a:solidFill>
                  <a:schemeClr val="tx1">
                    <a:tint val="75000"/>
                  </a:schemeClr>
                </a:solidFill>
                <a:latin typeface="+mn-lt"/>
                <a:ea typeface="+mn-ea"/>
                <a:cs typeface="+mn-cs"/>
              </a:defRPr>
            </a:lvl2pPr>
            <a:lvl3pPr marL="2177278" indent="0" algn="ctr" defTabSz="2177278" rtl="0" eaLnBrk="1" latinLnBrk="0" hangingPunct="1">
              <a:spcBef>
                <a:spcPct val="20000"/>
              </a:spcBef>
              <a:buFont typeface="Arial" pitchFamily="34" charset="0"/>
              <a:buNone/>
              <a:defRPr sz="5700" kern="1200">
                <a:solidFill>
                  <a:schemeClr val="tx1">
                    <a:tint val="75000"/>
                  </a:schemeClr>
                </a:solidFill>
                <a:latin typeface="+mn-lt"/>
                <a:ea typeface="+mn-ea"/>
                <a:cs typeface="+mn-cs"/>
              </a:defRPr>
            </a:lvl3pPr>
            <a:lvl4pPr marL="3265917" indent="0" algn="ctr" defTabSz="2177278" rtl="0" eaLnBrk="1" latinLnBrk="0" hangingPunct="1">
              <a:spcBef>
                <a:spcPct val="20000"/>
              </a:spcBef>
              <a:buFont typeface="Arial" pitchFamily="34" charset="0"/>
              <a:buNone/>
              <a:defRPr sz="4800" kern="1200">
                <a:solidFill>
                  <a:schemeClr val="tx1">
                    <a:tint val="75000"/>
                  </a:schemeClr>
                </a:solidFill>
                <a:latin typeface="+mn-lt"/>
                <a:ea typeface="+mn-ea"/>
                <a:cs typeface="+mn-cs"/>
              </a:defRPr>
            </a:lvl4pPr>
            <a:lvl5pPr marL="4354556" indent="0" algn="ctr" defTabSz="2177278" rtl="0" eaLnBrk="1" latinLnBrk="0" hangingPunct="1">
              <a:spcBef>
                <a:spcPct val="20000"/>
              </a:spcBef>
              <a:buFont typeface="Arial" pitchFamily="34" charset="0"/>
              <a:buNone/>
              <a:defRPr sz="4800" kern="1200">
                <a:solidFill>
                  <a:schemeClr val="tx1">
                    <a:tint val="75000"/>
                  </a:schemeClr>
                </a:solidFill>
                <a:latin typeface="+mn-lt"/>
                <a:ea typeface="+mn-ea"/>
                <a:cs typeface="+mn-cs"/>
              </a:defRPr>
            </a:lvl5pPr>
            <a:lvl6pPr marL="5443195" indent="0" algn="ctr" defTabSz="2177278" rtl="0" eaLnBrk="1" latinLnBrk="0" hangingPunct="1">
              <a:spcBef>
                <a:spcPct val="20000"/>
              </a:spcBef>
              <a:buFont typeface="Arial" pitchFamily="34" charset="0"/>
              <a:buNone/>
              <a:defRPr sz="4800" kern="1200">
                <a:solidFill>
                  <a:schemeClr val="tx1">
                    <a:tint val="75000"/>
                  </a:schemeClr>
                </a:solidFill>
                <a:latin typeface="+mn-lt"/>
                <a:ea typeface="+mn-ea"/>
                <a:cs typeface="+mn-cs"/>
              </a:defRPr>
            </a:lvl6pPr>
            <a:lvl7pPr marL="6531834" indent="0" algn="ctr" defTabSz="2177278" rtl="0" eaLnBrk="1" latinLnBrk="0" hangingPunct="1">
              <a:spcBef>
                <a:spcPct val="20000"/>
              </a:spcBef>
              <a:buFont typeface="Arial" pitchFamily="34" charset="0"/>
              <a:buNone/>
              <a:defRPr sz="4800" kern="1200">
                <a:solidFill>
                  <a:schemeClr val="tx1">
                    <a:tint val="75000"/>
                  </a:schemeClr>
                </a:solidFill>
                <a:latin typeface="+mn-lt"/>
                <a:ea typeface="+mn-ea"/>
                <a:cs typeface="+mn-cs"/>
              </a:defRPr>
            </a:lvl7pPr>
            <a:lvl8pPr marL="7620472" indent="0" algn="ctr" defTabSz="2177278" rtl="0" eaLnBrk="1" latinLnBrk="0" hangingPunct="1">
              <a:spcBef>
                <a:spcPct val="20000"/>
              </a:spcBef>
              <a:buFont typeface="Arial" pitchFamily="34" charset="0"/>
              <a:buNone/>
              <a:defRPr sz="4800" kern="1200">
                <a:solidFill>
                  <a:schemeClr val="tx1">
                    <a:tint val="75000"/>
                  </a:schemeClr>
                </a:solidFill>
                <a:latin typeface="+mn-lt"/>
                <a:ea typeface="+mn-ea"/>
                <a:cs typeface="+mn-cs"/>
              </a:defRPr>
            </a:lvl8pPr>
            <a:lvl9pPr marL="8709111" indent="0" algn="ctr" defTabSz="2177278" rtl="0" eaLnBrk="1" latinLnBrk="0" hangingPunct="1">
              <a:spcBef>
                <a:spcPct val="20000"/>
              </a:spcBef>
              <a:buFont typeface="Arial" pitchFamily="34" charset="0"/>
              <a:buNone/>
              <a:defRPr sz="4800" kern="1200">
                <a:solidFill>
                  <a:schemeClr val="tx1">
                    <a:tint val="75000"/>
                  </a:schemeClr>
                </a:solidFill>
                <a:latin typeface="+mn-lt"/>
                <a:ea typeface="+mn-ea"/>
                <a:cs typeface="+mn-cs"/>
              </a:defRPr>
            </a:lvl9pPr>
          </a:lstStyle>
          <a:p>
            <a:endParaRPr lang="fr-FR" sz="8000" b="1" dirty="0">
              <a:solidFill>
                <a:schemeClr val="bg1"/>
              </a:solidFill>
              <a:latin typeface="Roboto" pitchFamily="2" charset="0"/>
              <a:ea typeface="Roboto" pitchFamily="2" charset="0"/>
            </a:endParaRPr>
          </a:p>
        </p:txBody>
      </p:sp>
      <p:sp>
        <p:nvSpPr>
          <p:cNvPr id="9" name="Başlık 3">
            <a:extLst>
              <a:ext uri="{FF2B5EF4-FFF2-40B4-BE49-F238E27FC236}">
                <a16:creationId xmlns:a16="http://schemas.microsoft.com/office/drawing/2014/main" id="{3AAD4991-208F-4EA7-AD36-27CDCA3A2B21}"/>
              </a:ext>
            </a:extLst>
          </p:cNvPr>
          <p:cNvSpPr txBox="1">
            <a:spLocks/>
          </p:cNvSpPr>
          <p:nvPr/>
        </p:nvSpPr>
        <p:spPr>
          <a:xfrm>
            <a:off x="-13473" y="1314179"/>
            <a:ext cx="23166308" cy="792088"/>
          </a:xfrm>
          <a:prstGeom prst="rect">
            <a:avLst/>
          </a:prstGeom>
          <a:solidFill>
            <a:schemeClr val="bg1">
              <a:lumMod val="95000"/>
            </a:schemeClr>
          </a:solidFill>
        </p:spPr>
        <p:txBody>
          <a:bodyPr vert="horz" lIns="217728" tIns="108864" rIns="217728" bIns="108864" rtlCol="0" anchor="ctr">
            <a:noAutofit/>
          </a:bodyPr>
          <a:lstStyle>
            <a:lvl1pPr algn="ctr" defTabSz="2177278" rtl="0" eaLnBrk="1" latinLnBrk="0" hangingPunct="1">
              <a:spcBef>
                <a:spcPct val="0"/>
              </a:spcBef>
              <a:buNone/>
              <a:defRPr lang="fr-BE" sz="16600" b="1" kern="1200" cap="none" baseline="0">
                <a:solidFill>
                  <a:schemeClr val="bg1"/>
                </a:solidFill>
                <a:latin typeface="Roboto" pitchFamily="2" charset="0"/>
                <a:ea typeface="Roboto" pitchFamily="2" charset="0"/>
                <a:cs typeface="+mj-cs"/>
              </a:defRPr>
            </a:lvl1pPr>
          </a:lstStyle>
          <a:p>
            <a:pPr algn="l"/>
            <a:r>
              <a:rPr lang="tr-TR" altLang="tr-TR" sz="3600" b="0" dirty="0">
                <a:ln w="0"/>
                <a:solidFill>
                  <a:schemeClr val="accent1"/>
                </a:solidFill>
                <a:effectLst>
                  <a:outerShdw blurRad="38100" dist="25400" dir="5400000" algn="ctr" rotWithShape="0">
                    <a:srgbClr val="6E747A">
                      <a:alpha val="43000"/>
                    </a:srgbClr>
                  </a:outerShdw>
                </a:effectLst>
                <a:latin typeface="Verdana" panose="020B0604030504040204" pitchFamily="34" charset="0"/>
                <a:ea typeface="Verdana" panose="020B0604030504040204" pitchFamily="34" charset="0"/>
                <a:cs typeface="Verdana" panose="020B0604030504040204" pitchFamily="34" charset="0"/>
              </a:rPr>
              <a:t>HAZOP - PROSES TEHLİKE ANALİZİ İÇİN UYGULAMA   =&gt; www.psmone.com</a:t>
            </a:r>
            <a:endParaRPr lang="tr-TR" sz="3600" b="0" dirty="0">
              <a:ln w="0"/>
              <a:solidFill>
                <a:schemeClr val="accent1"/>
              </a:solidFill>
              <a:effectLst>
                <a:outerShdw blurRad="38100" dist="25400" dir="5400000" algn="ctr" rotWithShape="0">
                  <a:srgbClr val="6E747A">
                    <a:alpha val="43000"/>
                  </a:srgbClr>
                </a:outerShdw>
              </a:effectLst>
            </a:endParaRPr>
          </a:p>
        </p:txBody>
      </p:sp>
      <p:sp>
        <p:nvSpPr>
          <p:cNvPr id="4" name="Başlık 3">
            <a:extLst>
              <a:ext uri="{FF2B5EF4-FFF2-40B4-BE49-F238E27FC236}">
                <a16:creationId xmlns:a16="http://schemas.microsoft.com/office/drawing/2014/main" id="{B7458DAB-2DA9-29C4-B114-89AF75D37E45}"/>
              </a:ext>
            </a:extLst>
          </p:cNvPr>
          <p:cNvSpPr txBox="1">
            <a:spLocks/>
          </p:cNvSpPr>
          <p:nvPr/>
        </p:nvSpPr>
        <p:spPr>
          <a:xfrm>
            <a:off x="599506" y="4888665"/>
            <a:ext cx="8342794" cy="792088"/>
          </a:xfrm>
          <a:prstGeom prst="rect">
            <a:avLst/>
          </a:prstGeom>
          <a:solidFill>
            <a:srgbClr val="0070C0"/>
          </a:solidFill>
        </p:spPr>
        <p:txBody>
          <a:bodyPr vert="horz" lIns="217728" tIns="108864" rIns="217728" bIns="108864" rtlCol="0" anchor="ctr">
            <a:noAutofit/>
          </a:bodyPr>
          <a:lstStyle>
            <a:lvl1pPr algn="ctr" defTabSz="2177278" rtl="0" eaLnBrk="1" latinLnBrk="0" hangingPunct="1">
              <a:spcBef>
                <a:spcPct val="0"/>
              </a:spcBef>
              <a:buNone/>
              <a:defRPr lang="fr-BE" sz="16600" b="1" kern="1200" cap="none" baseline="0">
                <a:solidFill>
                  <a:schemeClr val="bg1"/>
                </a:solidFill>
                <a:latin typeface="Roboto" pitchFamily="2" charset="0"/>
                <a:ea typeface="Roboto" pitchFamily="2" charset="0"/>
                <a:cs typeface="+mj-cs"/>
              </a:defRPr>
            </a:lvl1pPr>
          </a:lstStyle>
          <a:p>
            <a:pPr algn="l"/>
            <a:r>
              <a:rPr lang="tr-TR" altLang="tr-TR" sz="3600" b="0" dirty="0">
                <a:ln w="0"/>
                <a:effectLst>
                  <a:outerShdw blurRad="38100" dist="25400" dir="5400000" algn="ctr" rotWithShape="0">
                    <a:srgbClr val="6E747A">
                      <a:alpha val="43000"/>
                    </a:srgbClr>
                  </a:outerShdw>
                </a:effectLst>
                <a:latin typeface="Verdana" panose="020B0604030504040204" pitchFamily="34" charset="0"/>
                <a:ea typeface="Verdana" panose="020B0604030504040204" pitchFamily="34" charset="0"/>
                <a:cs typeface="Verdana" panose="020B0604030504040204" pitchFamily="34" charset="0"/>
              </a:rPr>
              <a:t>Uygulamaya herkes giriş yapabilir. </a:t>
            </a:r>
            <a:endParaRPr lang="tr-TR" sz="3600" b="0" dirty="0">
              <a:ln w="0"/>
              <a:effectLst>
                <a:outerShdw blurRad="38100" dist="25400" dir="5400000" algn="ctr" rotWithShape="0">
                  <a:srgbClr val="6E747A">
                    <a:alpha val="43000"/>
                  </a:srgbClr>
                </a:outerShdw>
              </a:effectLst>
            </a:endParaRPr>
          </a:p>
        </p:txBody>
      </p:sp>
      <p:sp>
        <p:nvSpPr>
          <p:cNvPr id="6" name="İkizkenar Üçgen 5">
            <a:extLst>
              <a:ext uri="{FF2B5EF4-FFF2-40B4-BE49-F238E27FC236}">
                <a16:creationId xmlns:a16="http://schemas.microsoft.com/office/drawing/2014/main" id="{6125F032-2744-9F34-EDA4-37D5F4A9C056}"/>
              </a:ext>
            </a:extLst>
          </p:cNvPr>
          <p:cNvSpPr/>
          <p:nvPr/>
        </p:nvSpPr>
        <p:spPr bwMode="auto">
          <a:xfrm rot="5400000">
            <a:off x="8943054" y="4889420"/>
            <a:ext cx="790579" cy="792088"/>
          </a:xfrm>
          <a:prstGeom prst="triangle">
            <a:avLst/>
          </a:prstGeom>
          <a:solidFill>
            <a:srgbClr val="0070C0"/>
          </a:solidFill>
          <a:ln w="0">
            <a:noFill/>
            <a:prstDash val="solid"/>
            <a:round/>
            <a:headEnd/>
            <a:tailEnd/>
          </a:ln>
          <a:sp3d prstMaterial="metal">
            <a:bevelT w="127000" h="635000" prst="angle"/>
            <a:bevelB w="127000" h="635000" prst="coolSlant"/>
          </a:sp3d>
        </p:spPr>
        <p:txBody>
          <a:bodyPr vert="horz" wrap="square" lIns="91440" tIns="45720" rIns="91440" bIns="45720" numCol="1" rtlCol="0" anchor="t" anchorCtr="0" compatLnSpc="1">
            <a:prstTxWarp prst="textNoShape">
              <a:avLst/>
            </a:prstTxWarp>
          </a:bodyPr>
          <a:lstStyle/>
          <a:p>
            <a:pPr algn="ctr"/>
            <a:endParaRPr lang="tr-TR"/>
          </a:p>
        </p:txBody>
      </p:sp>
    </p:spTree>
    <p:extLst>
      <p:ext uri="{BB962C8B-B14F-4D97-AF65-F5344CB8AC3E}">
        <p14:creationId xmlns:p14="http://schemas.microsoft.com/office/powerpoint/2010/main" val="287666018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B80488F2-903C-4B30-8C17-A7C54E5B2AFB}"/>
              </a:ext>
            </a:extLst>
          </p:cNvPr>
          <p:cNvPicPr>
            <a:picLocks noChangeAspect="1"/>
          </p:cNvPicPr>
          <p:nvPr/>
        </p:nvPicPr>
        <p:blipFill>
          <a:blip r:embed="rId2"/>
          <a:stretch>
            <a:fillRect/>
          </a:stretch>
        </p:blipFill>
        <p:spPr>
          <a:xfrm>
            <a:off x="9985" y="1987464"/>
            <a:ext cx="24385588" cy="11729778"/>
          </a:xfrm>
          <a:prstGeom prst="rect">
            <a:avLst/>
          </a:prstGeom>
        </p:spPr>
      </p:pic>
      <p:sp>
        <p:nvSpPr>
          <p:cNvPr id="46" name="Rectangle 5">
            <a:extLst>
              <a:ext uri="{FF2B5EF4-FFF2-40B4-BE49-F238E27FC236}">
                <a16:creationId xmlns:a16="http://schemas.microsoft.com/office/drawing/2014/main" id="{FD036E65-27C9-41D8-9311-283221C4944F}"/>
              </a:ext>
            </a:extLst>
          </p:cNvPr>
          <p:cNvSpPr/>
          <p:nvPr/>
        </p:nvSpPr>
        <p:spPr>
          <a:xfrm>
            <a:off x="10892831" y="2009382"/>
            <a:ext cx="13489022" cy="11707858"/>
          </a:xfrm>
          <a:prstGeom prst="rect">
            <a:avLst/>
          </a:prstGeom>
          <a:solidFill>
            <a:srgbClr val="C4262E">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p>
        </p:txBody>
      </p:sp>
      <p:sp>
        <p:nvSpPr>
          <p:cNvPr id="47" name="Rectangle 11">
            <a:extLst>
              <a:ext uri="{FF2B5EF4-FFF2-40B4-BE49-F238E27FC236}">
                <a16:creationId xmlns:a16="http://schemas.microsoft.com/office/drawing/2014/main" id="{C4F71BEF-0CD0-4E85-AA4B-CDAFD5E1201F}"/>
              </a:ext>
            </a:extLst>
          </p:cNvPr>
          <p:cNvSpPr/>
          <p:nvPr/>
        </p:nvSpPr>
        <p:spPr>
          <a:xfrm>
            <a:off x="-49363" y="12130651"/>
            <a:ext cx="22756009" cy="1117673"/>
          </a:xfrm>
          <a:prstGeom prst="rect">
            <a:avLst/>
          </a:prstGeom>
          <a:solidFill>
            <a:schemeClr val="bg1">
              <a:lumMod val="9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p>
        </p:txBody>
      </p:sp>
      <p:grpSp>
        <p:nvGrpSpPr>
          <p:cNvPr id="48" name="Group 31">
            <a:extLst>
              <a:ext uri="{FF2B5EF4-FFF2-40B4-BE49-F238E27FC236}">
                <a16:creationId xmlns:a16="http://schemas.microsoft.com/office/drawing/2014/main" id="{8E243E22-5A3B-41D2-9B3E-64F75F40540E}"/>
              </a:ext>
            </a:extLst>
          </p:cNvPr>
          <p:cNvGrpSpPr/>
          <p:nvPr/>
        </p:nvGrpSpPr>
        <p:grpSpPr>
          <a:xfrm>
            <a:off x="12060992" y="10810898"/>
            <a:ext cx="4661079" cy="1093685"/>
            <a:chOff x="1528809" y="4310363"/>
            <a:chExt cx="2728551" cy="640232"/>
          </a:xfrm>
        </p:grpSpPr>
        <p:sp>
          <p:nvSpPr>
            <p:cNvPr id="49" name="Oval 48">
              <a:extLst>
                <a:ext uri="{FF2B5EF4-FFF2-40B4-BE49-F238E27FC236}">
                  <a16:creationId xmlns:a16="http://schemas.microsoft.com/office/drawing/2014/main" id="{65695297-787D-4CEB-A2A2-C223F6B2E636}"/>
                </a:ext>
              </a:extLst>
            </p:cNvPr>
            <p:cNvSpPr/>
            <p:nvPr/>
          </p:nvSpPr>
          <p:spPr>
            <a:xfrm>
              <a:off x="1528809" y="4310363"/>
              <a:ext cx="640232" cy="640232"/>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4800"/>
            </a:p>
          </p:txBody>
        </p:sp>
        <p:sp>
          <p:nvSpPr>
            <p:cNvPr id="50" name="Oval 49">
              <a:extLst>
                <a:ext uri="{FF2B5EF4-FFF2-40B4-BE49-F238E27FC236}">
                  <a16:creationId xmlns:a16="http://schemas.microsoft.com/office/drawing/2014/main" id="{FD267650-38B8-4D41-8FEA-03CCDA3E4A40}"/>
                </a:ext>
              </a:extLst>
            </p:cNvPr>
            <p:cNvSpPr/>
            <p:nvPr/>
          </p:nvSpPr>
          <p:spPr>
            <a:xfrm>
              <a:off x="2583507" y="4310363"/>
              <a:ext cx="640232" cy="640232"/>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4800"/>
            </a:p>
          </p:txBody>
        </p:sp>
        <p:sp>
          <p:nvSpPr>
            <p:cNvPr id="51" name="Oval 50">
              <a:extLst>
                <a:ext uri="{FF2B5EF4-FFF2-40B4-BE49-F238E27FC236}">
                  <a16:creationId xmlns:a16="http://schemas.microsoft.com/office/drawing/2014/main" id="{2EE40B9E-75E6-4234-BB2C-69003147B250}"/>
                </a:ext>
              </a:extLst>
            </p:cNvPr>
            <p:cNvSpPr/>
            <p:nvPr/>
          </p:nvSpPr>
          <p:spPr>
            <a:xfrm>
              <a:off x="3617128" y="4310363"/>
              <a:ext cx="640232" cy="640232"/>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4800"/>
            </a:p>
          </p:txBody>
        </p:sp>
        <p:sp>
          <p:nvSpPr>
            <p:cNvPr id="52" name="Freeform 5">
              <a:extLst>
                <a:ext uri="{FF2B5EF4-FFF2-40B4-BE49-F238E27FC236}">
                  <a16:creationId xmlns:a16="http://schemas.microsoft.com/office/drawing/2014/main" id="{E1D8ABC4-197D-4CA1-8FE6-B1D6E597D122}"/>
                </a:ext>
              </a:extLst>
            </p:cNvPr>
            <p:cNvSpPr>
              <a:spLocks noEditPoints="1"/>
            </p:cNvSpPr>
            <p:nvPr/>
          </p:nvSpPr>
          <p:spPr bwMode="auto">
            <a:xfrm>
              <a:off x="1665535" y="4519656"/>
              <a:ext cx="368765" cy="279258"/>
            </a:xfrm>
            <a:custGeom>
              <a:avLst/>
              <a:gdLst>
                <a:gd name="T0" fmla="*/ 105 w 128"/>
                <a:gd name="T1" fmla="*/ 2 h 96"/>
                <a:gd name="T2" fmla="*/ 28 w 128"/>
                <a:gd name="T3" fmla="*/ 0 h 96"/>
                <a:gd name="T4" fmla="*/ 2 w 128"/>
                <a:gd name="T5" fmla="*/ 23 h 96"/>
                <a:gd name="T6" fmla="*/ 2 w 128"/>
                <a:gd name="T7" fmla="*/ 34 h 96"/>
                <a:gd name="T8" fmla="*/ 64 w 128"/>
                <a:gd name="T9" fmla="*/ 96 h 96"/>
                <a:gd name="T10" fmla="*/ 126 w 128"/>
                <a:gd name="T11" fmla="*/ 34 h 96"/>
                <a:gd name="T12" fmla="*/ 126 w 128"/>
                <a:gd name="T13" fmla="*/ 23 h 96"/>
                <a:gd name="T14" fmla="*/ 55 w 128"/>
                <a:gd name="T15" fmla="*/ 28 h 96"/>
                <a:gd name="T16" fmla="*/ 73 w 128"/>
                <a:gd name="T17" fmla="*/ 28 h 96"/>
                <a:gd name="T18" fmla="*/ 78 w 128"/>
                <a:gd name="T19" fmla="*/ 9 h 96"/>
                <a:gd name="T20" fmla="*/ 76 w 128"/>
                <a:gd name="T21" fmla="*/ 25 h 96"/>
                <a:gd name="T22" fmla="*/ 52 w 128"/>
                <a:gd name="T23" fmla="*/ 25 h 96"/>
                <a:gd name="T24" fmla="*/ 50 w 128"/>
                <a:gd name="T25" fmla="*/ 9 h 96"/>
                <a:gd name="T26" fmla="*/ 52 w 128"/>
                <a:gd name="T27" fmla="*/ 25 h 96"/>
                <a:gd name="T28" fmla="*/ 64 w 128"/>
                <a:gd name="T29" fmla="*/ 82 h 96"/>
                <a:gd name="T30" fmla="*/ 74 w 128"/>
                <a:gd name="T31" fmla="*/ 32 h 96"/>
                <a:gd name="T32" fmla="*/ 98 w 128"/>
                <a:gd name="T33" fmla="*/ 32 h 96"/>
                <a:gd name="T34" fmla="*/ 78 w 128"/>
                <a:gd name="T35" fmla="*/ 32 h 96"/>
                <a:gd name="T36" fmla="*/ 89 w 128"/>
                <a:gd name="T37" fmla="*/ 20 h 96"/>
                <a:gd name="T38" fmla="*/ 79 w 128"/>
                <a:gd name="T39" fmla="*/ 28 h 96"/>
                <a:gd name="T40" fmla="*/ 97 w 128"/>
                <a:gd name="T41" fmla="*/ 8 h 96"/>
                <a:gd name="T42" fmla="*/ 83 w 128"/>
                <a:gd name="T43" fmla="*/ 8 h 96"/>
                <a:gd name="T44" fmla="*/ 55 w 128"/>
                <a:gd name="T45" fmla="*/ 8 h 96"/>
                <a:gd name="T46" fmla="*/ 64 w 128"/>
                <a:gd name="T47" fmla="*/ 15 h 96"/>
                <a:gd name="T48" fmla="*/ 31 w 128"/>
                <a:gd name="T49" fmla="*/ 8 h 96"/>
                <a:gd name="T50" fmla="*/ 39 w 128"/>
                <a:gd name="T51" fmla="*/ 14 h 96"/>
                <a:gd name="T52" fmla="*/ 49 w 128"/>
                <a:gd name="T53" fmla="*/ 28 h 96"/>
                <a:gd name="T54" fmla="*/ 39 w 128"/>
                <a:gd name="T55" fmla="*/ 20 h 96"/>
                <a:gd name="T56" fmla="*/ 60 w 128"/>
                <a:gd name="T57" fmla="*/ 81 h 96"/>
                <a:gd name="T58" fmla="*/ 50 w 128"/>
                <a:gd name="T59" fmla="*/ 32 h 96"/>
                <a:gd name="T60" fmla="*/ 11 w 128"/>
                <a:gd name="T61" fmla="*/ 32 h 96"/>
                <a:gd name="T62" fmla="*/ 51 w 128"/>
                <a:gd name="T63" fmla="*/ 74 h 96"/>
                <a:gd name="T64" fmla="*/ 117 w 128"/>
                <a:gd name="T65" fmla="*/ 32 h 96"/>
                <a:gd name="T66" fmla="*/ 102 w 128"/>
                <a:gd name="T67" fmla="*/ 32 h 96"/>
                <a:gd name="T68" fmla="*/ 92 w 128"/>
                <a:gd name="T69" fmla="*/ 17 h 96"/>
                <a:gd name="T70" fmla="*/ 120 w 128"/>
                <a:gd name="T71" fmla="*/ 28 h 96"/>
                <a:gd name="T72" fmla="*/ 27 w 128"/>
                <a:gd name="T73" fmla="*/ 10 h 96"/>
                <a:gd name="T74" fmla="*/ 25 w 128"/>
                <a:gd name="T75" fmla="*/ 28 h 96"/>
                <a:gd name="T76" fmla="*/ 27 w 128"/>
                <a:gd name="T77" fmla="*/ 1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8" h="96">
                  <a:moveTo>
                    <a:pt x="126" y="23"/>
                  </a:moveTo>
                  <a:cubicBezTo>
                    <a:pt x="105" y="2"/>
                    <a:pt x="105" y="2"/>
                    <a:pt x="105" y="2"/>
                  </a:cubicBezTo>
                  <a:cubicBezTo>
                    <a:pt x="104" y="1"/>
                    <a:pt x="102" y="0"/>
                    <a:pt x="100" y="0"/>
                  </a:cubicBezTo>
                  <a:cubicBezTo>
                    <a:pt x="28" y="0"/>
                    <a:pt x="28" y="0"/>
                    <a:pt x="28" y="0"/>
                  </a:cubicBezTo>
                  <a:cubicBezTo>
                    <a:pt x="26" y="0"/>
                    <a:pt x="24" y="1"/>
                    <a:pt x="23" y="2"/>
                  </a:cubicBezTo>
                  <a:cubicBezTo>
                    <a:pt x="2" y="23"/>
                    <a:pt x="2" y="23"/>
                    <a:pt x="2" y="23"/>
                  </a:cubicBezTo>
                  <a:cubicBezTo>
                    <a:pt x="1" y="24"/>
                    <a:pt x="0" y="26"/>
                    <a:pt x="0" y="28"/>
                  </a:cubicBezTo>
                  <a:cubicBezTo>
                    <a:pt x="0" y="30"/>
                    <a:pt x="1" y="32"/>
                    <a:pt x="2" y="34"/>
                  </a:cubicBezTo>
                  <a:cubicBezTo>
                    <a:pt x="58" y="93"/>
                    <a:pt x="58" y="93"/>
                    <a:pt x="58" y="93"/>
                  </a:cubicBezTo>
                  <a:cubicBezTo>
                    <a:pt x="60" y="95"/>
                    <a:pt x="62" y="96"/>
                    <a:pt x="64" y="96"/>
                  </a:cubicBezTo>
                  <a:cubicBezTo>
                    <a:pt x="66" y="96"/>
                    <a:pt x="68" y="95"/>
                    <a:pt x="70" y="93"/>
                  </a:cubicBezTo>
                  <a:cubicBezTo>
                    <a:pt x="126" y="34"/>
                    <a:pt x="126" y="34"/>
                    <a:pt x="126" y="34"/>
                  </a:cubicBezTo>
                  <a:cubicBezTo>
                    <a:pt x="127" y="32"/>
                    <a:pt x="128" y="30"/>
                    <a:pt x="128" y="28"/>
                  </a:cubicBezTo>
                  <a:cubicBezTo>
                    <a:pt x="128" y="26"/>
                    <a:pt x="127" y="24"/>
                    <a:pt x="126" y="23"/>
                  </a:cubicBezTo>
                  <a:close/>
                  <a:moveTo>
                    <a:pt x="73" y="28"/>
                  </a:moveTo>
                  <a:cubicBezTo>
                    <a:pt x="55" y="28"/>
                    <a:pt x="55" y="28"/>
                    <a:pt x="55" y="28"/>
                  </a:cubicBezTo>
                  <a:cubicBezTo>
                    <a:pt x="64" y="21"/>
                    <a:pt x="64" y="21"/>
                    <a:pt x="64" y="21"/>
                  </a:cubicBezTo>
                  <a:lnTo>
                    <a:pt x="73" y="28"/>
                  </a:lnTo>
                  <a:close/>
                  <a:moveTo>
                    <a:pt x="67" y="18"/>
                  </a:moveTo>
                  <a:cubicBezTo>
                    <a:pt x="78" y="9"/>
                    <a:pt x="78" y="9"/>
                    <a:pt x="78" y="9"/>
                  </a:cubicBezTo>
                  <a:cubicBezTo>
                    <a:pt x="86" y="17"/>
                    <a:pt x="86" y="17"/>
                    <a:pt x="86" y="17"/>
                  </a:cubicBezTo>
                  <a:cubicBezTo>
                    <a:pt x="76" y="25"/>
                    <a:pt x="76" y="25"/>
                    <a:pt x="76" y="25"/>
                  </a:cubicBezTo>
                  <a:lnTo>
                    <a:pt x="67" y="18"/>
                  </a:lnTo>
                  <a:close/>
                  <a:moveTo>
                    <a:pt x="52" y="25"/>
                  </a:moveTo>
                  <a:cubicBezTo>
                    <a:pt x="42" y="17"/>
                    <a:pt x="42" y="17"/>
                    <a:pt x="42" y="17"/>
                  </a:cubicBezTo>
                  <a:cubicBezTo>
                    <a:pt x="50" y="9"/>
                    <a:pt x="50" y="9"/>
                    <a:pt x="50" y="9"/>
                  </a:cubicBezTo>
                  <a:cubicBezTo>
                    <a:pt x="61" y="18"/>
                    <a:pt x="61" y="18"/>
                    <a:pt x="61" y="18"/>
                  </a:cubicBezTo>
                  <a:lnTo>
                    <a:pt x="52" y="25"/>
                  </a:lnTo>
                  <a:close/>
                  <a:moveTo>
                    <a:pt x="74" y="32"/>
                  </a:moveTo>
                  <a:cubicBezTo>
                    <a:pt x="64" y="82"/>
                    <a:pt x="64" y="82"/>
                    <a:pt x="64" y="82"/>
                  </a:cubicBezTo>
                  <a:cubicBezTo>
                    <a:pt x="54" y="32"/>
                    <a:pt x="54" y="32"/>
                    <a:pt x="54" y="32"/>
                  </a:cubicBezTo>
                  <a:lnTo>
                    <a:pt x="74" y="32"/>
                  </a:lnTo>
                  <a:close/>
                  <a:moveTo>
                    <a:pt x="78" y="32"/>
                  </a:moveTo>
                  <a:cubicBezTo>
                    <a:pt x="98" y="32"/>
                    <a:pt x="98" y="32"/>
                    <a:pt x="98" y="32"/>
                  </a:cubicBezTo>
                  <a:cubicBezTo>
                    <a:pt x="68" y="81"/>
                    <a:pt x="68" y="81"/>
                    <a:pt x="68" y="81"/>
                  </a:cubicBezTo>
                  <a:lnTo>
                    <a:pt x="78" y="32"/>
                  </a:lnTo>
                  <a:close/>
                  <a:moveTo>
                    <a:pt x="79" y="28"/>
                  </a:moveTo>
                  <a:cubicBezTo>
                    <a:pt x="89" y="20"/>
                    <a:pt x="89" y="20"/>
                    <a:pt x="89" y="20"/>
                  </a:cubicBezTo>
                  <a:cubicBezTo>
                    <a:pt x="97" y="28"/>
                    <a:pt x="97" y="28"/>
                    <a:pt x="97" y="28"/>
                  </a:cubicBezTo>
                  <a:lnTo>
                    <a:pt x="79" y="28"/>
                  </a:lnTo>
                  <a:close/>
                  <a:moveTo>
                    <a:pt x="83" y="8"/>
                  </a:moveTo>
                  <a:cubicBezTo>
                    <a:pt x="97" y="8"/>
                    <a:pt x="97" y="8"/>
                    <a:pt x="97" y="8"/>
                  </a:cubicBezTo>
                  <a:cubicBezTo>
                    <a:pt x="89" y="14"/>
                    <a:pt x="89" y="14"/>
                    <a:pt x="89" y="14"/>
                  </a:cubicBezTo>
                  <a:lnTo>
                    <a:pt x="83" y="8"/>
                  </a:lnTo>
                  <a:close/>
                  <a:moveTo>
                    <a:pt x="64" y="15"/>
                  </a:moveTo>
                  <a:cubicBezTo>
                    <a:pt x="55" y="8"/>
                    <a:pt x="55" y="8"/>
                    <a:pt x="55" y="8"/>
                  </a:cubicBezTo>
                  <a:cubicBezTo>
                    <a:pt x="73" y="8"/>
                    <a:pt x="73" y="8"/>
                    <a:pt x="73" y="8"/>
                  </a:cubicBezTo>
                  <a:lnTo>
                    <a:pt x="64" y="15"/>
                  </a:lnTo>
                  <a:close/>
                  <a:moveTo>
                    <a:pt x="39" y="14"/>
                  </a:moveTo>
                  <a:cubicBezTo>
                    <a:pt x="31" y="8"/>
                    <a:pt x="31" y="8"/>
                    <a:pt x="31" y="8"/>
                  </a:cubicBezTo>
                  <a:cubicBezTo>
                    <a:pt x="45" y="8"/>
                    <a:pt x="45" y="8"/>
                    <a:pt x="45" y="8"/>
                  </a:cubicBezTo>
                  <a:lnTo>
                    <a:pt x="39" y="14"/>
                  </a:lnTo>
                  <a:close/>
                  <a:moveTo>
                    <a:pt x="39" y="20"/>
                  </a:moveTo>
                  <a:cubicBezTo>
                    <a:pt x="49" y="28"/>
                    <a:pt x="49" y="28"/>
                    <a:pt x="49" y="28"/>
                  </a:cubicBezTo>
                  <a:cubicBezTo>
                    <a:pt x="31" y="28"/>
                    <a:pt x="31" y="28"/>
                    <a:pt x="31" y="28"/>
                  </a:cubicBezTo>
                  <a:lnTo>
                    <a:pt x="39" y="20"/>
                  </a:lnTo>
                  <a:close/>
                  <a:moveTo>
                    <a:pt x="50" y="32"/>
                  </a:moveTo>
                  <a:cubicBezTo>
                    <a:pt x="60" y="81"/>
                    <a:pt x="60" y="81"/>
                    <a:pt x="60" y="81"/>
                  </a:cubicBezTo>
                  <a:cubicBezTo>
                    <a:pt x="30" y="32"/>
                    <a:pt x="30" y="32"/>
                    <a:pt x="30" y="32"/>
                  </a:cubicBezTo>
                  <a:lnTo>
                    <a:pt x="50" y="32"/>
                  </a:lnTo>
                  <a:close/>
                  <a:moveTo>
                    <a:pt x="51" y="74"/>
                  </a:moveTo>
                  <a:cubicBezTo>
                    <a:pt x="11" y="32"/>
                    <a:pt x="11" y="32"/>
                    <a:pt x="11" y="32"/>
                  </a:cubicBezTo>
                  <a:cubicBezTo>
                    <a:pt x="26" y="32"/>
                    <a:pt x="26" y="32"/>
                    <a:pt x="26" y="32"/>
                  </a:cubicBezTo>
                  <a:lnTo>
                    <a:pt x="51" y="74"/>
                  </a:lnTo>
                  <a:close/>
                  <a:moveTo>
                    <a:pt x="102" y="32"/>
                  </a:moveTo>
                  <a:cubicBezTo>
                    <a:pt x="117" y="32"/>
                    <a:pt x="117" y="32"/>
                    <a:pt x="117" y="32"/>
                  </a:cubicBezTo>
                  <a:cubicBezTo>
                    <a:pt x="77" y="74"/>
                    <a:pt x="77" y="74"/>
                    <a:pt x="77" y="74"/>
                  </a:cubicBezTo>
                  <a:lnTo>
                    <a:pt x="102" y="32"/>
                  </a:lnTo>
                  <a:close/>
                  <a:moveTo>
                    <a:pt x="103" y="28"/>
                  </a:moveTo>
                  <a:cubicBezTo>
                    <a:pt x="92" y="17"/>
                    <a:pt x="92" y="17"/>
                    <a:pt x="92" y="17"/>
                  </a:cubicBezTo>
                  <a:cubicBezTo>
                    <a:pt x="101" y="10"/>
                    <a:pt x="101" y="10"/>
                    <a:pt x="101" y="10"/>
                  </a:cubicBezTo>
                  <a:cubicBezTo>
                    <a:pt x="120" y="28"/>
                    <a:pt x="120" y="28"/>
                    <a:pt x="120" y="28"/>
                  </a:cubicBezTo>
                  <a:lnTo>
                    <a:pt x="103" y="28"/>
                  </a:lnTo>
                  <a:close/>
                  <a:moveTo>
                    <a:pt x="27" y="10"/>
                  </a:moveTo>
                  <a:cubicBezTo>
                    <a:pt x="36" y="17"/>
                    <a:pt x="36" y="17"/>
                    <a:pt x="36" y="17"/>
                  </a:cubicBezTo>
                  <a:cubicBezTo>
                    <a:pt x="25" y="28"/>
                    <a:pt x="25" y="28"/>
                    <a:pt x="25" y="28"/>
                  </a:cubicBezTo>
                  <a:cubicBezTo>
                    <a:pt x="8" y="28"/>
                    <a:pt x="8" y="28"/>
                    <a:pt x="8" y="28"/>
                  </a:cubicBezTo>
                  <a:lnTo>
                    <a:pt x="27" y="10"/>
                  </a:lnTo>
                  <a:close/>
                </a:path>
              </a:pathLst>
            </a:custGeom>
            <a:solidFill>
              <a:schemeClr val="bg1"/>
            </a:solidFill>
            <a:ln>
              <a:noFill/>
            </a:ln>
          </p:spPr>
          <p:txBody>
            <a:bodyPr vert="horz" wrap="square" lIns="243856" tIns="121928" rIns="243856" bIns="121928" numCol="1" anchor="t" anchorCtr="0" compatLnSpc="1">
              <a:prstTxWarp prst="textNoShape">
                <a:avLst/>
              </a:prstTxWarp>
            </a:bodyPr>
            <a:lstStyle/>
            <a:p>
              <a:endParaRPr lang="id-ID" sz="4800"/>
            </a:p>
          </p:txBody>
        </p:sp>
        <p:grpSp>
          <p:nvGrpSpPr>
            <p:cNvPr id="53" name="Group 18">
              <a:extLst>
                <a:ext uri="{FF2B5EF4-FFF2-40B4-BE49-F238E27FC236}">
                  <a16:creationId xmlns:a16="http://schemas.microsoft.com/office/drawing/2014/main" id="{EDB68B03-B1DF-4CFC-8718-D05645E27211}"/>
                </a:ext>
              </a:extLst>
            </p:cNvPr>
            <p:cNvGrpSpPr/>
            <p:nvPr/>
          </p:nvGrpSpPr>
          <p:grpSpPr>
            <a:xfrm>
              <a:off x="2756021" y="4482396"/>
              <a:ext cx="295211" cy="296166"/>
              <a:chOff x="7897787" y="666751"/>
              <a:chExt cx="490535" cy="492126"/>
            </a:xfrm>
            <a:solidFill>
              <a:schemeClr val="bg1"/>
            </a:solidFill>
          </p:grpSpPr>
          <p:sp>
            <p:nvSpPr>
              <p:cNvPr id="64" name="Freeform 9">
                <a:extLst>
                  <a:ext uri="{FF2B5EF4-FFF2-40B4-BE49-F238E27FC236}">
                    <a16:creationId xmlns:a16="http://schemas.microsoft.com/office/drawing/2014/main" id="{4B7D3651-BABE-4001-9932-17C65386A68D}"/>
                  </a:ext>
                </a:extLst>
              </p:cNvPr>
              <p:cNvSpPr>
                <a:spLocks noEditPoints="1"/>
              </p:cNvSpPr>
              <p:nvPr/>
            </p:nvSpPr>
            <p:spPr bwMode="auto">
              <a:xfrm>
                <a:off x="7897787" y="666751"/>
                <a:ext cx="490535" cy="492126"/>
              </a:xfrm>
              <a:custGeom>
                <a:avLst/>
                <a:gdLst>
                  <a:gd name="T0" fmla="*/ 88 w 128"/>
                  <a:gd name="T1" fmla="*/ 0 h 128"/>
                  <a:gd name="T2" fmla="*/ 48 w 128"/>
                  <a:gd name="T3" fmla="*/ 40 h 128"/>
                  <a:gd name="T4" fmla="*/ 51 w 128"/>
                  <a:gd name="T5" fmla="*/ 55 h 128"/>
                  <a:gd name="T6" fmla="*/ 2 w 128"/>
                  <a:gd name="T7" fmla="*/ 103 h 128"/>
                  <a:gd name="T8" fmla="*/ 0 w 128"/>
                  <a:gd name="T9" fmla="*/ 108 h 128"/>
                  <a:gd name="T10" fmla="*/ 0 w 128"/>
                  <a:gd name="T11" fmla="*/ 120 h 128"/>
                  <a:gd name="T12" fmla="*/ 8 w 128"/>
                  <a:gd name="T13" fmla="*/ 128 h 128"/>
                  <a:gd name="T14" fmla="*/ 20 w 128"/>
                  <a:gd name="T15" fmla="*/ 128 h 128"/>
                  <a:gd name="T16" fmla="*/ 25 w 128"/>
                  <a:gd name="T17" fmla="*/ 126 h 128"/>
                  <a:gd name="T18" fmla="*/ 31 w 128"/>
                  <a:gd name="T19" fmla="*/ 120 h 128"/>
                  <a:gd name="T20" fmla="*/ 40 w 128"/>
                  <a:gd name="T21" fmla="*/ 120 h 128"/>
                  <a:gd name="T22" fmla="*/ 48 w 128"/>
                  <a:gd name="T23" fmla="*/ 112 h 128"/>
                  <a:gd name="T24" fmla="*/ 48 w 128"/>
                  <a:gd name="T25" fmla="*/ 104 h 128"/>
                  <a:gd name="T26" fmla="*/ 56 w 128"/>
                  <a:gd name="T27" fmla="*/ 104 h 128"/>
                  <a:gd name="T28" fmla="*/ 64 w 128"/>
                  <a:gd name="T29" fmla="*/ 96 h 128"/>
                  <a:gd name="T30" fmla="*/ 64 w 128"/>
                  <a:gd name="T31" fmla="*/ 87 h 128"/>
                  <a:gd name="T32" fmla="*/ 73 w 128"/>
                  <a:gd name="T33" fmla="*/ 77 h 128"/>
                  <a:gd name="T34" fmla="*/ 88 w 128"/>
                  <a:gd name="T35" fmla="*/ 80 h 128"/>
                  <a:gd name="T36" fmla="*/ 128 w 128"/>
                  <a:gd name="T37" fmla="*/ 40 h 128"/>
                  <a:gd name="T38" fmla="*/ 88 w 128"/>
                  <a:gd name="T39" fmla="*/ 0 h 128"/>
                  <a:gd name="T40" fmla="*/ 88 w 128"/>
                  <a:gd name="T41" fmla="*/ 72 h 128"/>
                  <a:gd name="T42" fmla="*/ 72 w 128"/>
                  <a:gd name="T43" fmla="*/ 67 h 128"/>
                  <a:gd name="T44" fmla="*/ 70 w 128"/>
                  <a:gd name="T45" fmla="*/ 69 h 128"/>
                  <a:gd name="T46" fmla="*/ 66 w 128"/>
                  <a:gd name="T47" fmla="*/ 73 h 128"/>
                  <a:gd name="T48" fmla="*/ 58 w 128"/>
                  <a:gd name="T49" fmla="*/ 81 h 128"/>
                  <a:gd name="T50" fmla="*/ 56 w 128"/>
                  <a:gd name="T51" fmla="*/ 87 h 128"/>
                  <a:gd name="T52" fmla="*/ 56 w 128"/>
                  <a:gd name="T53" fmla="*/ 96 h 128"/>
                  <a:gd name="T54" fmla="*/ 48 w 128"/>
                  <a:gd name="T55" fmla="*/ 96 h 128"/>
                  <a:gd name="T56" fmla="*/ 40 w 128"/>
                  <a:gd name="T57" fmla="*/ 104 h 128"/>
                  <a:gd name="T58" fmla="*/ 40 w 128"/>
                  <a:gd name="T59" fmla="*/ 112 h 128"/>
                  <a:gd name="T60" fmla="*/ 31 w 128"/>
                  <a:gd name="T61" fmla="*/ 112 h 128"/>
                  <a:gd name="T62" fmla="*/ 25 w 128"/>
                  <a:gd name="T63" fmla="*/ 114 h 128"/>
                  <a:gd name="T64" fmla="*/ 19 w 128"/>
                  <a:gd name="T65" fmla="*/ 120 h 128"/>
                  <a:gd name="T66" fmla="*/ 8 w 128"/>
                  <a:gd name="T67" fmla="*/ 120 h 128"/>
                  <a:gd name="T68" fmla="*/ 8 w 128"/>
                  <a:gd name="T69" fmla="*/ 109 h 128"/>
                  <a:gd name="T70" fmla="*/ 55 w 128"/>
                  <a:gd name="T71" fmla="*/ 62 h 128"/>
                  <a:gd name="T72" fmla="*/ 55 w 128"/>
                  <a:gd name="T73" fmla="*/ 62 h 128"/>
                  <a:gd name="T74" fmla="*/ 61 w 128"/>
                  <a:gd name="T75" fmla="*/ 56 h 128"/>
                  <a:gd name="T76" fmla="*/ 56 w 128"/>
                  <a:gd name="T77" fmla="*/ 40 h 128"/>
                  <a:gd name="T78" fmla="*/ 88 w 128"/>
                  <a:gd name="T79" fmla="*/ 8 h 128"/>
                  <a:gd name="T80" fmla="*/ 120 w 128"/>
                  <a:gd name="T81" fmla="*/ 40 h 128"/>
                  <a:gd name="T82" fmla="*/ 88 w 128"/>
                  <a:gd name="T83" fmla="*/ 7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8" h="128">
                    <a:moveTo>
                      <a:pt x="88" y="0"/>
                    </a:moveTo>
                    <a:cubicBezTo>
                      <a:pt x="66" y="0"/>
                      <a:pt x="48" y="18"/>
                      <a:pt x="48" y="40"/>
                    </a:cubicBezTo>
                    <a:cubicBezTo>
                      <a:pt x="48" y="45"/>
                      <a:pt x="49" y="50"/>
                      <a:pt x="51" y="55"/>
                    </a:cubicBezTo>
                    <a:cubicBezTo>
                      <a:pt x="2" y="103"/>
                      <a:pt x="2" y="103"/>
                      <a:pt x="2" y="103"/>
                    </a:cubicBezTo>
                    <a:cubicBezTo>
                      <a:pt x="1" y="105"/>
                      <a:pt x="0" y="106"/>
                      <a:pt x="0" y="108"/>
                    </a:cubicBezTo>
                    <a:cubicBezTo>
                      <a:pt x="0" y="120"/>
                      <a:pt x="0" y="120"/>
                      <a:pt x="0" y="120"/>
                    </a:cubicBezTo>
                    <a:cubicBezTo>
                      <a:pt x="0" y="124"/>
                      <a:pt x="4" y="128"/>
                      <a:pt x="8" y="128"/>
                    </a:cubicBezTo>
                    <a:cubicBezTo>
                      <a:pt x="20" y="128"/>
                      <a:pt x="20" y="128"/>
                      <a:pt x="20" y="128"/>
                    </a:cubicBezTo>
                    <a:cubicBezTo>
                      <a:pt x="22" y="128"/>
                      <a:pt x="23" y="127"/>
                      <a:pt x="25" y="126"/>
                    </a:cubicBezTo>
                    <a:cubicBezTo>
                      <a:pt x="31" y="120"/>
                      <a:pt x="31" y="120"/>
                      <a:pt x="31" y="120"/>
                    </a:cubicBezTo>
                    <a:cubicBezTo>
                      <a:pt x="40" y="120"/>
                      <a:pt x="40" y="120"/>
                      <a:pt x="40" y="120"/>
                    </a:cubicBezTo>
                    <a:cubicBezTo>
                      <a:pt x="44" y="120"/>
                      <a:pt x="48" y="116"/>
                      <a:pt x="48" y="112"/>
                    </a:cubicBezTo>
                    <a:cubicBezTo>
                      <a:pt x="48" y="104"/>
                      <a:pt x="48" y="104"/>
                      <a:pt x="48" y="104"/>
                    </a:cubicBezTo>
                    <a:cubicBezTo>
                      <a:pt x="56" y="104"/>
                      <a:pt x="56" y="104"/>
                      <a:pt x="56" y="104"/>
                    </a:cubicBezTo>
                    <a:cubicBezTo>
                      <a:pt x="60" y="104"/>
                      <a:pt x="64" y="100"/>
                      <a:pt x="64" y="96"/>
                    </a:cubicBezTo>
                    <a:cubicBezTo>
                      <a:pt x="64" y="87"/>
                      <a:pt x="64" y="87"/>
                      <a:pt x="64" y="87"/>
                    </a:cubicBezTo>
                    <a:cubicBezTo>
                      <a:pt x="73" y="77"/>
                      <a:pt x="73" y="77"/>
                      <a:pt x="73" y="77"/>
                    </a:cubicBezTo>
                    <a:cubicBezTo>
                      <a:pt x="78" y="79"/>
                      <a:pt x="83" y="80"/>
                      <a:pt x="88" y="80"/>
                    </a:cubicBezTo>
                    <a:cubicBezTo>
                      <a:pt x="110" y="80"/>
                      <a:pt x="128" y="62"/>
                      <a:pt x="128" y="40"/>
                    </a:cubicBezTo>
                    <a:cubicBezTo>
                      <a:pt x="128" y="18"/>
                      <a:pt x="110" y="0"/>
                      <a:pt x="88" y="0"/>
                    </a:cubicBezTo>
                    <a:close/>
                    <a:moveTo>
                      <a:pt x="88" y="72"/>
                    </a:moveTo>
                    <a:cubicBezTo>
                      <a:pt x="82" y="72"/>
                      <a:pt x="77" y="70"/>
                      <a:pt x="72" y="67"/>
                    </a:cubicBezTo>
                    <a:cubicBezTo>
                      <a:pt x="70" y="69"/>
                      <a:pt x="70" y="69"/>
                      <a:pt x="70" y="69"/>
                    </a:cubicBezTo>
                    <a:cubicBezTo>
                      <a:pt x="66" y="73"/>
                      <a:pt x="66" y="73"/>
                      <a:pt x="66" y="73"/>
                    </a:cubicBezTo>
                    <a:cubicBezTo>
                      <a:pt x="58" y="81"/>
                      <a:pt x="58" y="81"/>
                      <a:pt x="58" y="81"/>
                    </a:cubicBezTo>
                    <a:cubicBezTo>
                      <a:pt x="57" y="82"/>
                      <a:pt x="56" y="85"/>
                      <a:pt x="56" y="87"/>
                    </a:cubicBezTo>
                    <a:cubicBezTo>
                      <a:pt x="56" y="96"/>
                      <a:pt x="56" y="96"/>
                      <a:pt x="56" y="96"/>
                    </a:cubicBezTo>
                    <a:cubicBezTo>
                      <a:pt x="48" y="96"/>
                      <a:pt x="48" y="96"/>
                      <a:pt x="48" y="96"/>
                    </a:cubicBezTo>
                    <a:cubicBezTo>
                      <a:pt x="44" y="96"/>
                      <a:pt x="40" y="100"/>
                      <a:pt x="40" y="104"/>
                    </a:cubicBezTo>
                    <a:cubicBezTo>
                      <a:pt x="40" y="112"/>
                      <a:pt x="40" y="112"/>
                      <a:pt x="40" y="112"/>
                    </a:cubicBezTo>
                    <a:cubicBezTo>
                      <a:pt x="31" y="112"/>
                      <a:pt x="31" y="112"/>
                      <a:pt x="31" y="112"/>
                    </a:cubicBezTo>
                    <a:cubicBezTo>
                      <a:pt x="29" y="112"/>
                      <a:pt x="26" y="113"/>
                      <a:pt x="25" y="114"/>
                    </a:cubicBezTo>
                    <a:cubicBezTo>
                      <a:pt x="19" y="120"/>
                      <a:pt x="19" y="120"/>
                      <a:pt x="19" y="120"/>
                    </a:cubicBezTo>
                    <a:cubicBezTo>
                      <a:pt x="8" y="120"/>
                      <a:pt x="8" y="120"/>
                      <a:pt x="8" y="120"/>
                    </a:cubicBezTo>
                    <a:cubicBezTo>
                      <a:pt x="8" y="109"/>
                      <a:pt x="8" y="109"/>
                      <a:pt x="8" y="109"/>
                    </a:cubicBezTo>
                    <a:cubicBezTo>
                      <a:pt x="55" y="62"/>
                      <a:pt x="55" y="62"/>
                      <a:pt x="55" y="62"/>
                    </a:cubicBezTo>
                    <a:cubicBezTo>
                      <a:pt x="55" y="62"/>
                      <a:pt x="55" y="62"/>
                      <a:pt x="55" y="62"/>
                    </a:cubicBezTo>
                    <a:cubicBezTo>
                      <a:pt x="61" y="56"/>
                      <a:pt x="61" y="56"/>
                      <a:pt x="61" y="56"/>
                    </a:cubicBezTo>
                    <a:cubicBezTo>
                      <a:pt x="58" y="51"/>
                      <a:pt x="56" y="46"/>
                      <a:pt x="56" y="40"/>
                    </a:cubicBezTo>
                    <a:cubicBezTo>
                      <a:pt x="56" y="22"/>
                      <a:pt x="70" y="8"/>
                      <a:pt x="88" y="8"/>
                    </a:cubicBezTo>
                    <a:cubicBezTo>
                      <a:pt x="106" y="8"/>
                      <a:pt x="120" y="22"/>
                      <a:pt x="120" y="40"/>
                    </a:cubicBezTo>
                    <a:cubicBezTo>
                      <a:pt x="120" y="58"/>
                      <a:pt x="106" y="72"/>
                      <a:pt x="88" y="7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243856" tIns="121928" rIns="243856" bIns="121928" numCol="1" anchor="t" anchorCtr="0" compatLnSpc="1">
                <a:prstTxWarp prst="textNoShape">
                  <a:avLst/>
                </a:prstTxWarp>
              </a:bodyPr>
              <a:lstStyle/>
              <a:p>
                <a:endParaRPr lang="id-ID" sz="4800"/>
              </a:p>
            </p:txBody>
          </p:sp>
          <p:sp>
            <p:nvSpPr>
              <p:cNvPr id="65" name="Freeform 10">
                <a:extLst>
                  <a:ext uri="{FF2B5EF4-FFF2-40B4-BE49-F238E27FC236}">
                    <a16:creationId xmlns:a16="http://schemas.microsoft.com/office/drawing/2014/main" id="{3AFD75DB-F525-479D-826C-C7005610EDAF}"/>
                  </a:ext>
                </a:extLst>
              </p:cNvPr>
              <p:cNvSpPr>
                <a:spLocks noEditPoints="1"/>
              </p:cNvSpPr>
              <p:nvPr/>
            </p:nvSpPr>
            <p:spPr bwMode="auto">
              <a:xfrm>
                <a:off x="8204199" y="728663"/>
                <a:ext cx="123824" cy="123825"/>
              </a:xfrm>
              <a:custGeom>
                <a:avLst/>
                <a:gdLst>
                  <a:gd name="T0" fmla="*/ 31 w 32"/>
                  <a:gd name="T1" fmla="*/ 17 h 32"/>
                  <a:gd name="T2" fmla="*/ 15 w 32"/>
                  <a:gd name="T3" fmla="*/ 1 h 32"/>
                  <a:gd name="T4" fmla="*/ 12 w 32"/>
                  <a:gd name="T5" fmla="*/ 0 h 32"/>
                  <a:gd name="T6" fmla="*/ 0 w 32"/>
                  <a:gd name="T7" fmla="*/ 12 h 32"/>
                  <a:gd name="T8" fmla="*/ 0 w 32"/>
                  <a:gd name="T9" fmla="*/ 13 h 32"/>
                  <a:gd name="T10" fmla="*/ 1 w 32"/>
                  <a:gd name="T11" fmla="*/ 15 h 32"/>
                  <a:gd name="T12" fmla="*/ 17 w 32"/>
                  <a:gd name="T13" fmla="*/ 31 h 32"/>
                  <a:gd name="T14" fmla="*/ 20 w 32"/>
                  <a:gd name="T15" fmla="*/ 32 h 32"/>
                  <a:gd name="T16" fmla="*/ 32 w 32"/>
                  <a:gd name="T17" fmla="*/ 20 h 32"/>
                  <a:gd name="T18" fmla="*/ 32 w 32"/>
                  <a:gd name="T19" fmla="*/ 19 h 32"/>
                  <a:gd name="T20" fmla="*/ 31 w 32"/>
                  <a:gd name="T21" fmla="*/ 17 h 32"/>
                  <a:gd name="T22" fmla="*/ 19 w 32"/>
                  <a:gd name="T23" fmla="*/ 28 h 32"/>
                  <a:gd name="T24" fmla="*/ 4 w 32"/>
                  <a:gd name="T25" fmla="*/ 13 h 32"/>
                  <a:gd name="T26" fmla="*/ 13 w 32"/>
                  <a:gd name="T27" fmla="*/ 4 h 32"/>
                  <a:gd name="T28" fmla="*/ 28 w 32"/>
                  <a:gd name="T29" fmla="*/ 19 h 32"/>
                  <a:gd name="T30" fmla="*/ 19 w 32"/>
                  <a:gd name="T31"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 h="32">
                    <a:moveTo>
                      <a:pt x="31" y="17"/>
                    </a:moveTo>
                    <a:cubicBezTo>
                      <a:pt x="27" y="11"/>
                      <a:pt x="21" y="5"/>
                      <a:pt x="15" y="1"/>
                    </a:cubicBezTo>
                    <a:cubicBezTo>
                      <a:pt x="14" y="0"/>
                      <a:pt x="13" y="0"/>
                      <a:pt x="12" y="0"/>
                    </a:cubicBezTo>
                    <a:cubicBezTo>
                      <a:pt x="6" y="2"/>
                      <a:pt x="2" y="6"/>
                      <a:pt x="0" y="12"/>
                    </a:cubicBezTo>
                    <a:cubicBezTo>
                      <a:pt x="0" y="12"/>
                      <a:pt x="0" y="12"/>
                      <a:pt x="0" y="13"/>
                    </a:cubicBezTo>
                    <a:cubicBezTo>
                      <a:pt x="0" y="14"/>
                      <a:pt x="0" y="14"/>
                      <a:pt x="1" y="15"/>
                    </a:cubicBezTo>
                    <a:cubicBezTo>
                      <a:pt x="5" y="21"/>
                      <a:pt x="11" y="27"/>
                      <a:pt x="17" y="31"/>
                    </a:cubicBezTo>
                    <a:cubicBezTo>
                      <a:pt x="18" y="32"/>
                      <a:pt x="19" y="32"/>
                      <a:pt x="20" y="32"/>
                    </a:cubicBezTo>
                    <a:cubicBezTo>
                      <a:pt x="26" y="30"/>
                      <a:pt x="30" y="26"/>
                      <a:pt x="32" y="20"/>
                    </a:cubicBezTo>
                    <a:cubicBezTo>
                      <a:pt x="32" y="20"/>
                      <a:pt x="32" y="20"/>
                      <a:pt x="32" y="19"/>
                    </a:cubicBezTo>
                    <a:cubicBezTo>
                      <a:pt x="32" y="18"/>
                      <a:pt x="32" y="18"/>
                      <a:pt x="31" y="17"/>
                    </a:cubicBezTo>
                    <a:close/>
                    <a:moveTo>
                      <a:pt x="19" y="28"/>
                    </a:moveTo>
                    <a:cubicBezTo>
                      <a:pt x="13" y="24"/>
                      <a:pt x="8" y="19"/>
                      <a:pt x="4" y="13"/>
                    </a:cubicBezTo>
                    <a:cubicBezTo>
                      <a:pt x="6" y="8"/>
                      <a:pt x="8" y="6"/>
                      <a:pt x="13" y="4"/>
                    </a:cubicBezTo>
                    <a:cubicBezTo>
                      <a:pt x="19" y="8"/>
                      <a:pt x="24" y="13"/>
                      <a:pt x="28" y="19"/>
                    </a:cubicBezTo>
                    <a:cubicBezTo>
                      <a:pt x="26" y="24"/>
                      <a:pt x="24" y="26"/>
                      <a:pt x="19" y="2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243856" tIns="121928" rIns="243856" bIns="121928" numCol="1" anchor="t" anchorCtr="0" compatLnSpc="1">
                <a:prstTxWarp prst="textNoShape">
                  <a:avLst/>
                </a:prstTxWarp>
              </a:bodyPr>
              <a:lstStyle/>
              <a:p>
                <a:endParaRPr lang="id-ID" sz="4800"/>
              </a:p>
            </p:txBody>
          </p:sp>
        </p:grpSp>
        <p:grpSp>
          <p:nvGrpSpPr>
            <p:cNvPr id="54" name="Group 21">
              <a:extLst>
                <a:ext uri="{FF2B5EF4-FFF2-40B4-BE49-F238E27FC236}">
                  <a16:creationId xmlns:a16="http://schemas.microsoft.com/office/drawing/2014/main" id="{5ACAC7D7-C850-46AE-ADB6-977E72463C22}"/>
                </a:ext>
              </a:extLst>
            </p:cNvPr>
            <p:cNvGrpSpPr/>
            <p:nvPr/>
          </p:nvGrpSpPr>
          <p:grpSpPr>
            <a:xfrm>
              <a:off x="3826814" y="4441502"/>
              <a:ext cx="258958" cy="373914"/>
              <a:chOff x="7584344" y="421173"/>
              <a:chExt cx="339727" cy="490538"/>
            </a:xfrm>
            <a:solidFill>
              <a:schemeClr val="bg1"/>
            </a:solidFill>
          </p:grpSpPr>
          <p:sp>
            <p:nvSpPr>
              <p:cNvPr id="55" name="Oval 54">
                <a:extLst>
                  <a:ext uri="{FF2B5EF4-FFF2-40B4-BE49-F238E27FC236}">
                    <a16:creationId xmlns:a16="http://schemas.microsoft.com/office/drawing/2014/main" id="{67A337EE-8615-473B-B435-D9C45A50E554}"/>
                  </a:ext>
                </a:extLst>
              </p:cNvPr>
              <p:cNvSpPr>
                <a:spLocks noChangeArrowheads="1"/>
              </p:cNvSpPr>
              <p:nvPr/>
            </p:nvSpPr>
            <p:spPr bwMode="auto">
              <a:xfrm>
                <a:off x="7722457" y="559285"/>
                <a:ext cx="31750" cy="30163"/>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243856" tIns="121928" rIns="243856" bIns="121928" numCol="1" anchor="t" anchorCtr="0" compatLnSpc="1">
                <a:prstTxWarp prst="textNoShape">
                  <a:avLst/>
                </a:prstTxWarp>
              </a:bodyPr>
              <a:lstStyle/>
              <a:p>
                <a:endParaRPr lang="id-ID" sz="4800"/>
              </a:p>
            </p:txBody>
          </p:sp>
          <p:sp>
            <p:nvSpPr>
              <p:cNvPr id="56" name="Oval 55">
                <a:extLst>
                  <a:ext uri="{FF2B5EF4-FFF2-40B4-BE49-F238E27FC236}">
                    <a16:creationId xmlns:a16="http://schemas.microsoft.com/office/drawing/2014/main" id="{7D8AFCCA-04BB-48E3-BFEC-3035D4193B81}"/>
                  </a:ext>
                </a:extLst>
              </p:cNvPr>
              <p:cNvSpPr>
                <a:spLocks noChangeArrowheads="1"/>
              </p:cNvSpPr>
              <p:nvPr/>
            </p:nvSpPr>
            <p:spPr bwMode="auto">
              <a:xfrm>
                <a:off x="7722457" y="743436"/>
                <a:ext cx="31750" cy="30163"/>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243856" tIns="121928" rIns="243856" bIns="121928" numCol="1" anchor="t" anchorCtr="0" compatLnSpc="1">
                <a:prstTxWarp prst="textNoShape">
                  <a:avLst/>
                </a:prstTxWarp>
              </a:bodyPr>
              <a:lstStyle/>
              <a:p>
                <a:endParaRPr lang="id-ID" sz="4800"/>
              </a:p>
            </p:txBody>
          </p:sp>
          <p:sp>
            <p:nvSpPr>
              <p:cNvPr id="57" name="Oval 56">
                <a:extLst>
                  <a:ext uri="{FF2B5EF4-FFF2-40B4-BE49-F238E27FC236}">
                    <a16:creationId xmlns:a16="http://schemas.microsoft.com/office/drawing/2014/main" id="{CC97C521-4AEF-4524-B571-E0FB4B66EE28}"/>
                  </a:ext>
                </a:extLst>
              </p:cNvPr>
              <p:cNvSpPr>
                <a:spLocks noChangeArrowheads="1"/>
              </p:cNvSpPr>
              <p:nvPr/>
            </p:nvSpPr>
            <p:spPr bwMode="auto">
              <a:xfrm>
                <a:off x="7630382" y="651360"/>
                <a:ext cx="30163" cy="30163"/>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243856" tIns="121928" rIns="243856" bIns="121928" numCol="1" anchor="t" anchorCtr="0" compatLnSpc="1">
                <a:prstTxWarp prst="textNoShape">
                  <a:avLst/>
                </a:prstTxWarp>
              </a:bodyPr>
              <a:lstStyle/>
              <a:p>
                <a:endParaRPr lang="id-ID" sz="4800"/>
              </a:p>
            </p:txBody>
          </p:sp>
          <p:sp>
            <p:nvSpPr>
              <p:cNvPr id="58" name="Oval 57">
                <a:extLst>
                  <a:ext uri="{FF2B5EF4-FFF2-40B4-BE49-F238E27FC236}">
                    <a16:creationId xmlns:a16="http://schemas.microsoft.com/office/drawing/2014/main" id="{1FE391B1-FB96-4184-996D-4801645C94E4}"/>
                  </a:ext>
                </a:extLst>
              </p:cNvPr>
              <p:cNvSpPr>
                <a:spLocks noChangeArrowheads="1"/>
              </p:cNvSpPr>
              <p:nvPr/>
            </p:nvSpPr>
            <p:spPr bwMode="auto">
              <a:xfrm>
                <a:off x="7816120" y="651360"/>
                <a:ext cx="30163" cy="30163"/>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243856" tIns="121928" rIns="243856" bIns="121928" numCol="1" anchor="t" anchorCtr="0" compatLnSpc="1">
                <a:prstTxWarp prst="textNoShape">
                  <a:avLst/>
                </a:prstTxWarp>
              </a:bodyPr>
              <a:lstStyle/>
              <a:p>
                <a:endParaRPr lang="id-ID" sz="4800"/>
              </a:p>
            </p:txBody>
          </p:sp>
          <p:sp>
            <p:nvSpPr>
              <p:cNvPr id="59" name="Freeform 26">
                <a:extLst>
                  <a:ext uri="{FF2B5EF4-FFF2-40B4-BE49-F238E27FC236}">
                    <a16:creationId xmlns:a16="http://schemas.microsoft.com/office/drawing/2014/main" id="{3B1549B7-DB19-4E24-9193-96B2EDF17448}"/>
                  </a:ext>
                </a:extLst>
              </p:cNvPr>
              <p:cNvSpPr>
                <a:spLocks/>
              </p:cNvSpPr>
              <p:nvPr/>
            </p:nvSpPr>
            <p:spPr bwMode="auto">
              <a:xfrm>
                <a:off x="7657369" y="716448"/>
                <a:ext cx="30163" cy="30163"/>
              </a:xfrm>
              <a:custGeom>
                <a:avLst/>
                <a:gdLst>
                  <a:gd name="T0" fmla="*/ 1 w 8"/>
                  <a:gd name="T1" fmla="*/ 1 h 8"/>
                  <a:gd name="T2" fmla="*/ 1 w 8"/>
                  <a:gd name="T3" fmla="*/ 7 h 8"/>
                  <a:gd name="T4" fmla="*/ 7 w 8"/>
                  <a:gd name="T5" fmla="*/ 7 h 8"/>
                  <a:gd name="T6" fmla="*/ 7 w 8"/>
                  <a:gd name="T7" fmla="*/ 1 h 8"/>
                  <a:gd name="T8" fmla="*/ 1 w 8"/>
                  <a:gd name="T9" fmla="*/ 1 h 8"/>
                </a:gdLst>
                <a:ahLst/>
                <a:cxnLst>
                  <a:cxn ang="0">
                    <a:pos x="T0" y="T1"/>
                  </a:cxn>
                  <a:cxn ang="0">
                    <a:pos x="T2" y="T3"/>
                  </a:cxn>
                  <a:cxn ang="0">
                    <a:pos x="T4" y="T5"/>
                  </a:cxn>
                  <a:cxn ang="0">
                    <a:pos x="T6" y="T7"/>
                  </a:cxn>
                  <a:cxn ang="0">
                    <a:pos x="T8" y="T9"/>
                  </a:cxn>
                </a:cxnLst>
                <a:rect l="0" t="0" r="r" b="b"/>
                <a:pathLst>
                  <a:path w="8" h="8">
                    <a:moveTo>
                      <a:pt x="1" y="1"/>
                    </a:moveTo>
                    <a:cubicBezTo>
                      <a:pt x="0" y="3"/>
                      <a:pt x="0" y="5"/>
                      <a:pt x="1" y="7"/>
                    </a:cubicBezTo>
                    <a:cubicBezTo>
                      <a:pt x="3" y="8"/>
                      <a:pt x="5" y="8"/>
                      <a:pt x="7" y="7"/>
                    </a:cubicBezTo>
                    <a:cubicBezTo>
                      <a:pt x="8" y="5"/>
                      <a:pt x="8" y="3"/>
                      <a:pt x="7" y="1"/>
                    </a:cubicBezTo>
                    <a:cubicBezTo>
                      <a:pt x="5" y="0"/>
                      <a:pt x="3" y="0"/>
                      <a:pt x="1" y="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243856" tIns="121928" rIns="243856" bIns="121928" numCol="1" anchor="t" anchorCtr="0" compatLnSpc="1">
                <a:prstTxWarp prst="textNoShape">
                  <a:avLst/>
                </a:prstTxWarp>
              </a:bodyPr>
              <a:lstStyle/>
              <a:p>
                <a:endParaRPr lang="id-ID" sz="4800"/>
              </a:p>
            </p:txBody>
          </p:sp>
          <p:sp>
            <p:nvSpPr>
              <p:cNvPr id="60" name="Freeform 27">
                <a:extLst>
                  <a:ext uri="{FF2B5EF4-FFF2-40B4-BE49-F238E27FC236}">
                    <a16:creationId xmlns:a16="http://schemas.microsoft.com/office/drawing/2014/main" id="{B0CE717D-AAE3-41C2-8B91-B22DD8C7A194}"/>
                  </a:ext>
                </a:extLst>
              </p:cNvPr>
              <p:cNvSpPr>
                <a:spLocks/>
              </p:cNvSpPr>
              <p:nvPr/>
            </p:nvSpPr>
            <p:spPr bwMode="auto">
              <a:xfrm>
                <a:off x="7657369" y="584685"/>
                <a:ext cx="30163" cy="31750"/>
              </a:xfrm>
              <a:custGeom>
                <a:avLst/>
                <a:gdLst>
                  <a:gd name="T0" fmla="*/ 1 w 8"/>
                  <a:gd name="T1" fmla="*/ 1 h 8"/>
                  <a:gd name="T2" fmla="*/ 1 w 8"/>
                  <a:gd name="T3" fmla="*/ 7 h 8"/>
                  <a:gd name="T4" fmla="*/ 7 w 8"/>
                  <a:gd name="T5" fmla="*/ 7 h 8"/>
                  <a:gd name="T6" fmla="*/ 7 w 8"/>
                  <a:gd name="T7" fmla="*/ 1 h 8"/>
                  <a:gd name="T8" fmla="*/ 1 w 8"/>
                  <a:gd name="T9" fmla="*/ 1 h 8"/>
                </a:gdLst>
                <a:ahLst/>
                <a:cxnLst>
                  <a:cxn ang="0">
                    <a:pos x="T0" y="T1"/>
                  </a:cxn>
                  <a:cxn ang="0">
                    <a:pos x="T2" y="T3"/>
                  </a:cxn>
                  <a:cxn ang="0">
                    <a:pos x="T4" y="T5"/>
                  </a:cxn>
                  <a:cxn ang="0">
                    <a:pos x="T6" y="T7"/>
                  </a:cxn>
                  <a:cxn ang="0">
                    <a:pos x="T8" y="T9"/>
                  </a:cxn>
                </a:cxnLst>
                <a:rect l="0" t="0" r="r" b="b"/>
                <a:pathLst>
                  <a:path w="8" h="8">
                    <a:moveTo>
                      <a:pt x="1" y="1"/>
                    </a:moveTo>
                    <a:cubicBezTo>
                      <a:pt x="0" y="3"/>
                      <a:pt x="0" y="5"/>
                      <a:pt x="1" y="7"/>
                    </a:cubicBezTo>
                    <a:cubicBezTo>
                      <a:pt x="3" y="8"/>
                      <a:pt x="5" y="8"/>
                      <a:pt x="7" y="7"/>
                    </a:cubicBezTo>
                    <a:cubicBezTo>
                      <a:pt x="8" y="5"/>
                      <a:pt x="8" y="3"/>
                      <a:pt x="7" y="1"/>
                    </a:cubicBezTo>
                    <a:cubicBezTo>
                      <a:pt x="5" y="0"/>
                      <a:pt x="3" y="0"/>
                      <a:pt x="1" y="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243856" tIns="121928" rIns="243856" bIns="121928" numCol="1" anchor="t" anchorCtr="0" compatLnSpc="1">
                <a:prstTxWarp prst="textNoShape">
                  <a:avLst/>
                </a:prstTxWarp>
              </a:bodyPr>
              <a:lstStyle/>
              <a:p>
                <a:endParaRPr lang="id-ID" sz="4800"/>
              </a:p>
            </p:txBody>
          </p:sp>
          <p:sp>
            <p:nvSpPr>
              <p:cNvPr id="61" name="Freeform 28">
                <a:extLst>
                  <a:ext uri="{FF2B5EF4-FFF2-40B4-BE49-F238E27FC236}">
                    <a16:creationId xmlns:a16="http://schemas.microsoft.com/office/drawing/2014/main" id="{9F79F458-E3DC-428A-8A78-2CDAE5E5C825}"/>
                  </a:ext>
                </a:extLst>
              </p:cNvPr>
              <p:cNvSpPr>
                <a:spLocks/>
              </p:cNvSpPr>
              <p:nvPr/>
            </p:nvSpPr>
            <p:spPr bwMode="auto">
              <a:xfrm>
                <a:off x="7789133" y="716448"/>
                <a:ext cx="30163" cy="30163"/>
              </a:xfrm>
              <a:custGeom>
                <a:avLst/>
                <a:gdLst>
                  <a:gd name="T0" fmla="*/ 1 w 8"/>
                  <a:gd name="T1" fmla="*/ 1 h 8"/>
                  <a:gd name="T2" fmla="*/ 1 w 8"/>
                  <a:gd name="T3" fmla="*/ 7 h 8"/>
                  <a:gd name="T4" fmla="*/ 7 w 8"/>
                  <a:gd name="T5" fmla="*/ 7 h 8"/>
                  <a:gd name="T6" fmla="*/ 7 w 8"/>
                  <a:gd name="T7" fmla="*/ 1 h 8"/>
                  <a:gd name="T8" fmla="*/ 1 w 8"/>
                  <a:gd name="T9" fmla="*/ 1 h 8"/>
                </a:gdLst>
                <a:ahLst/>
                <a:cxnLst>
                  <a:cxn ang="0">
                    <a:pos x="T0" y="T1"/>
                  </a:cxn>
                  <a:cxn ang="0">
                    <a:pos x="T2" y="T3"/>
                  </a:cxn>
                  <a:cxn ang="0">
                    <a:pos x="T4" y="T5"/>
                  </a:cxn>
                  <a:cxn ang="0">
                    <a:pos x="T6" y="T7"/>
                  </a:cxn>
                  <a:cxn ang="0">
                    <a:pos x="T8" y="T9"/>
                  </a:cxn>
                </a:cxnLst>
                <a:rect l="0" t="0" r="r" b="b"/>
                <a:pathLst>
                  <a:path w="8" h="8">
                    <a:moveTo>
                      <a:pt x="1" y="1"/>
                    </a:moveTo>
                    <a:cubicBezTo>
                      <a:pt x="0" y="3"/>
                      <a:pt x="0" y="5"/>
                      <a:pt x="1" y="7"/>
                    </a:cubicBezTo>
                    <a:cubicBezTo>
                      <a:pt x="3" y="8"/>
                      <a:pt x="5" y="8"/>
                      <a:pt x="7" y="7"/>
                    </a:cubicBezTo>
                    <a:cubicBezTo>
                      <a:pt x="8" y="5"/>
                      <a:pt x="8" y="3"/>
                      <a:pt x="7" y="1"/>
                    </a:cubicBezTo>
                    <a:cubicBezTo>
                      <a:pt x="5" y="0"/>
                      <a:pt x="3" y="0"/>
                      <a:pt x="1" y="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243856" tIns="121928" rIns="243856" bIns="121928" numCol="1" anchor="t" anchorCtr="0" compatLnSpc="1">
                <a:prstTxWarp prst="textNoShape">
                  <a:avLst/>
                </a:prstTxWarp>
              </a:bodyPr>
              <a:lstStyle/>
              <a:p>
                <a:endParaRPr lang="id-ID" sz="4800"/>
              </a:p>
            </p:txBody>
          </p:sp>
          <p:sp>
            <p:nvSpPr>
              <p:cNvPr id="62" name="Freeform 29">
                <a:extLst>
                  <a:ext uri="{FF2B5EF4-FFF2-40B4-BE49-F238E27FC236}">
                    <a16:creationId xmlns:a16="http://schemas.microsoft.com/office/drawing/2014/main" id="{8E356D1E-275F-4568-9834-40F0EDA778FE}"/>
                  </a:ext>
                </a:extLst>
              </p:cNvPr>
              <p:cNvSpPr>
                <a:spLocks noEditPoints="1"/>
              </p:cNvSpPr>
              <p:nvPr/>
            </p:nvSpPr>
            <p:spPr bwMode="auto">
              <a:xfrm>
                <a:off x="7584344" y="421173"/>
                <a:ext cx="339727" cy="490538"/>
              </a:xfrm>
              <a:custGeom>
                <a:avLst/>
                <a:gdLst>
                  <a:gd name="T0" fmla="*/ 80 w 88"/>
                  <a:gd name="T1" fmla="*/ 56 h 128"/>
                  <a:gd name="T2" fmla="*/ 79 w 88"/>
                  <a:gd name="T3" fmla="*/ 56 h 128"/>
                  <a:gd name="T4" fmla="*/ 70 w 88"/>
                  <a:gd name="T5" fmla="*/ 38 h 128"/>
                  <a:gd name="T6" fmla="*/ 64 w 88"/>
                  <a:gd name="T7" fmla="*/ 7 h 128"/>
                  <a:gd name="T8" fmla="*/ 56 w 88"/>
                  <a:gd name="T9" fmla="*/ 0 h 128"/>
                  <a:gd name="T10" fmla="*/ 24 w 88"/>
                  <a:gd name="T11" fmla="*/ 0 h 128"/>
                  <a:gd name="T12" fmla="*/ 17 w 88"/>
                  <a:gd name="T13" fmla="*/ 7 h 128"/>
                  <a:gd name="T14" fmla="*/ 11 w 88"/>
                  <a:gd name="T15" fmla="*/ 37 h 128"/>
                  <a:gd name="T16" fmla="*/ 0 w 88"/>
                  <a:gd name="T17" fmla="*/ 64 h 128"/>
                  <a:gd name="T18" fmla="*/ 10 w 88"/>
                  <a:gd name="T19" fmla="*/ 91 h 128"/>
                  <a:gd name="T20" fmla="*/ 16 w 88"/>
                  <a:gd name="T21" fmla="*/ 121 h 128"/>
                  <a:gd name="T22" fmla="*/ 24 w 88"/>
                  <a:gd name="T23" fmla="*/ 128 h 128"/>
                  <a:gd name="T24" fmla="*/ 56 w 88"/>
                  <a:gd name="T25" fmla="*/ 128 h 128"/>
                  <a:gd name="T26" fmla="*/ 64 w 88"/>
                  <a:gd name="T27" fmla="*/ 121 h 128"/>
                  <a:gd name="T28" fmla="*/ 70 w 88"/>
                  <a:gd name="T29" fmla="*/ 91 h 128"/>
                  <a:gd name="T30" fmla="*/ 79 w 88"/>
                  <a:gd name="T31" fmla="*/ 72 h 128"/>
                  <a:gd name="T32" fmla="*/ 80 w 88"/>
                  <a:gd name="T33" fmla="*/ 72 h 128"/>
                  <a:gd name="T34" fmla="*/ 88 w 88"/>
                  <a:gd name="T35" fmla="*/ 64 h 128"/>
                  <a:gd name="T36" fmla="*/ 80 w 88"/>
                  <a:gd name="T37" fmla="*/ 56 h 128"/>
                  <a:gd name="T38" fmla="*/ 24 w 88"/>
                  <a:gd name="T39" fmla="*/ 8 h 128"/>
                  <a:gd name="T40" fmla="*/ 56 w 88"/>
                  <a:gd name="T41" fmla="*/ 8 h 128"/>
                  <a:gd name="T42" fmla="*/ 60 w 88"/>
                  <a:gd name="T43" fmla="*/ 30 h 128"/>
                  <a:gd name="T44" fmla="*/ 40 w 88"/>
                  <a:gd name="T45" fmla="*/ 24 h 128"/>
                  <a:gd name="T46" fmla="*/ 20 w 88"/>
                  <a:gd name="T47" fmla="*/ 30 h 128"/>
                  <a:gd name="T48" fmla="*/ 24 w 88"/>
                  <a:gd name="T49" fmla="*/ 8 h 128"/>
                  <a:gd name="T50" fmla="*/ 56 w 88"/>
                  <a:gd name="T51" fmla="*/ 120 h 128"/>
                  <a:gd name="T52" fmla="*/ 24 w 88"/>
                  <a:gd name="T53" fmla="*/ 120 h 128"/>
                  <a:gd name="T54" fmla="*/ 20 w 88"/>
                  <a:gd name="T55" fmla="*/ 98 h 128"/>
                  <a:gd name="T56" fmla="*/ 40 w 88"/>
                  <a:gd name="T57" fmla="*/ 104 h 128"/>
                  <a:gd name="T58" fmla="*/ 60 w 88"/>
                  <a:gd name="T59" fmla="*/ 98 h 128"/>
                  <a:gd name="T60" fmla="*/ 56 w 88"/>
                  <a:gd name="T61" fmla="*/ 120 h 128"/>
                  <a:gd name="T62" fmla="*/ 40 w 88"/>
                  <a:gd name="T63" fmla="*/ 96 h 128"/>
                  <a:gd name="T64" fmla="*/ 8 w 88"/>
                  <a:gd name="T65" fmla="*/ 64 h 128"/>
                  <a:gd name="T66" fmla="*/ 40 w 88"/>
                  <a:gd name="T67" fmla="*/ 32 h 128"/>
                  <a:gd name="T68" fmla="*/ 72 w 88"/>
                  <a:gd name="T69" fmla="*/ 64 h 128"/>
                  <a:gd name="T70" fmla="*/ 40 w 88"/>
                  <a:gd name="T71" fmla="*/ 9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8" h="128">
                    <a:moveTo>
                      <a:pt x="80" y="56"/>
                    </a:moveTo>
                    <a:cubicBezTo>
                      <a:pt x="80" y="56"/>
                      <a:pt x="79" y="56"/>
                      <a:pt x="79" y="56"/>
                    </a:cubicBezTo>
                    <a:cubicBezTo>
                      <a:pt x="78" y="49"/>
                      <a:pt x="75" y="43"/>
                      <a:pt x="70" y="38"/>
                    </a:cubicBezTo>
                    <a:cubicBezTo>
                      <a:pt x="64" y="7"/>
                      <a:pt x="64" y="7"/>
                      <a:pt x="64" y="7"/>
                    </a:cubicBezTo>
                    <a:cubicBezTo>
                      <a:pt x="64" y="3"/>
                      <a:pt x="60" y="0"/>
                      <a:pt x="56" y="0"/>
                    </a:cubicBezTo>
                    <a:cubicBezTo>
                      <a:pt x="24" y="0"/>
                      <a:pt x="24" y="0"/>
                      <a:pt x="24" y="0"/>
                    </a:cubicBezTo>
                    <a:cubicBezTo>
                      <a:pt x="21" y="0"/>
                      <a:pt x="17" y="3"/>
                      <a:pt x="17" y="7"/>
                    </a:cubicBezTo>
                    <a:cubicBezTo>
                      <a:pt x="11" y="37"/>
                      <a:pt x="11" y="37"/>
                      <a:pt x="11" y="37"/>
                    </a:cubicBezTo>
                    <a:cubicBezTo>
                      <a:pt x="4" y="44"/>
                      <a:pt x="0" y="53"/>
                      <a:pt x="0" y="64"/>
                    </a:cubicBezTo>
                    <a:cubicBezTo>
                      <a:pt x="0" y="74"/>
                      <a:pt x="4" y="84"/>
                      <a:pt x="10" y="91"/>
                    </a:cubicBezTo>
                    <a:cubicBezTo>
                      <a:pt x="16" y="121"/>
                      <a:pt x="16" y="121"/>
                      <a:pt x="16" y="121"/>
                    </a:cubicBezTo>
                    <a:cubicBezTo>
                      <a:pt x="17" y="125"/>
                      <a:pt x="20" y="128"/>
                      <a:pt x="24" y="128"/>
                    </a:cubicBezTo>
                    <a:cubicBezTo>
                      <a:pt x="56" y="128"/>
                      <a:pt x="56" y="128"/>
                      <a:pt x="56" y="128"/>
                    </a:cubicBezTo>
                    <a:cubicBezTo>
                      <a:pt x="60" y="128"/>
                      <a:pt x="63" y="125"/>
                      <a:pt x="64" y="121"/>
                    </a:cubicBezTo>
                    <a:cubicBezTo>
                      <a:pt x="70" y="91"/>
                      <a:pt x="70" y="91"/>
                      <a:pt x="70" y="91"/>
                    </a:cubicBezTo>
                    <a:cubicBezTo>
                      <a:pt x="74" y="85"/>
                      <a:pt x="78" y="79"/>
                      <a:pt x="79" y="72"/>
                    </a:cubicBezTo>
                    <a:cubicBezTo>
                      <a:pt x="79" y="72"/>
                      <a:pt x="80" y="72"/>
                      <a:pt x="80" y="72"/>
                    </a:cubicBezTo>
                    <a:cubicBezTo>
                      <a:pt x="84" y="72"/>
                      <a:pt x="88" y="68"/>
                      <a:pt x="88" y="64"/>
                    </a:cubicBezTo>
                    <a:cubicBezTo>
                      <a:pt x="88" y="60"/>
                      <a:pt x="84" y="56"/>
                      <a:pt x="80" y="56"/>
                    </a:cubicBezTo>
                    <a:close/>
                    <a:moveTo>
                      <a:pt x="24" y="8"/>
                    </a:moveTo>
                    <a:cubicBezTo>
                      <a:pt x="56" y="8"/>
                      <a:pt x="56" y="8"/>
                      <a:pt x="56" y="8"/>
                    </a:cubicBezTo>
                    <a:cubicBezTo>
                      <a:pt x="60" y="30"/>
                      <a:pt x="60" y="30"/>
                      <a:pt x="60" y="30"/>
                    </a:cubicBezTo>
                    <a:cubicBezTo>
                      <a:pt x="55" y="26"/>
                      <a:pt x="48" y="24"/>
                      <a:pt x="40" y="24"/>
                    </a:cubicBezTo>
                    <a:cubicBezTo>
                      <a:pt x="33" y="24"/>
                      <a:pt x="26" y="26"/>
                      <a:pt x="20" y="30"/>
                    </a:cubicBezTo>
                    <a:lnTo>
                      <a:pt x="24" y="8"/>
                    </a:lnTo>
                    <a:close/>
                    <a:moveTo>
                      <a:pt x="56" y="120"/>
                    </a:moveTo>
                    <a:cubicBezTo>
                      <a:pt x="24" y="120"/>
                      <a:pt x="24" y="120"/>
                      <a:pt x="24" y="120"/>
                    </a:cubicBezTo>
                    <a:cubicBezTo>
                      <a:pt x="20" y="98"/>
                      <a:pt x="20" y="98"/>
                      <a:pt x="20" y="98"/>
                    </a:cubicBezTo>
                    <a:cubicBezTo>
                      <a:pt x="26" y="102"/>
                      <a:pt x="33" y="104"/>
                      <a:pt x="40" y="104"/>
                    </a:cubicBezTo>
                    <a:cubicBezTo>
                      <a:pt x="47" y="104"/>
                      <a:pt x="54" y="102"/>
                      <a:pt x="60" y="98"/>
                    </a:cubicBezTo>
                    <a:lnTo>
                      <a:pt x="56" y="120"/>
                    </a:lnTo>
                    <a:close/>
                    <a:moveTo>
                      <a:pt x="40" y="96"/>
                    </a:moveTo>
                    <a:cubicBezTo>
                      <a:pt x="22" y="96"/>
                      <a:pt x="8" y="82"/>
                      <a:pt x="8" y="64"/>
                    </a:cubicBezTo>
                    <a:cubicBezTo>
                      <a:pt x="8" y="46"/>
                      <a:pt x="22" y="32"/>
                      <a:pt x="40" y="32"/>
                    </a:cubicBezTo>
                    <a:cubicBezTo>
                      <a:pt x="58" y="32"/>
                      <a:pt x="72" y="46"/>
                      <a:pt x="72" y="64"/>
                    </a:cubicBezTo>
                    <a:cubicBezTo>
                      <a:pt x="72" y="82"/>
                      <a:pt x="58" y="96"/>
                      <a:pt x="40" y="9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243856" tIns="121928" rIns="243856" bIns="121928" numCol="1" anchor="t" anchorCtr="0" compatLnSpc="1">
                <a:prstTxWarp prst="textNoShape">
                  <a:avLst/>
                </a:prstTxWarp>
              </a:bodyPr>
              <a:lstStyle/>
              <a:p>
                <a:endParaRPr lang="id-ID" sz="4800"/>
              </a:p>
            </p:txBody>
          </p:sp>
          <p:sp>
            <p:nvSpPr>
              <p:cNvPr id="63" name="Freeform 30">
                <a:extLst>
                  <a:ext uri="{FF2B5EF4-FFF2-40B4-BE49-F238E27FC236}">
                    <a16:creationId xmlns:a16="http://schemas.microsoft.com/office/drawing/2014/main" id="{2E953CB5-AA94-4AE3-AA7F-D91FD359EE8D}"/>
                  </a:ext>
                </a:extLst>
              </p:cNvPr>
              <p:cNvSpPr>
                <a:spLocks/>
              </p:cNvSpPr>
              <p:nvPr/>
            </p:nvSpPr>
            <p:spPr bwMode="auto">
              <a:xfrm>
                <a:off x="7722457" y="589448"/>
                <a:ext cx="93663" cy="92075"/>
              </a:xfrm>
              <a:custGeom>
                <a:avLst/>
                <a:gdLst>
                  <a:gd name="T0" fmla="*/ 24 w 24"/>
                  <a:gd name="T1" fmla="*/ 0 h 24"/>
                  <a:gd name="T2" fmla="*/ 22 w 24"/>
                  <a:gd name="T3" fmla="*/ 0 h 24"/>
                  <a:gd name="T4" fmla="*/ 1 w 24"/>
                  <a:gd name="T5" fmla="*/ 17 h 24"/>
                  <a:gd name="T6" fmla="*/ 0 w 24"/>
                  <a:gd name="T7" fmla="*/ 20 h 24"/>
                  <a:gd name="T8" fmla="*/ 1 w 24"/>
                  <a:gd name="T9" fmla="*/ 23 h 24"/>
                  <a:gd name="T10" fmla="*/ 4 w 24"/>
                  <a:gd name="T11" fmla="*/ 24 h 24"/>
                  <a:gd name="T12" fmla="*/ 7 w 24"/>
                  <a:gd name="T13" fmla="*/ 23 h 24"/>
                  <a:gd name="T14" fmla="*/ 14 w 24"/>
                  <a:gd name="T15" fmla="*/ 14 h 24"/>
                  <a:gd name="T16" fmla="*/ 24 w 24"/>
                  <a:gd name="T17" fmla="*/ 2 h 24"/>
                  <a:gd name="T18" fmla="*/ 24 w 24"/>
                  <a:gd name="T1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24" y="0"/>
                    </a:moveTo>
                    <a:cubicBezTo>
                      <a:pt x="23" y="0"/>
                      <a:pt x="23" y="0"/>
                      <a:pt x="22" y="0"/>
                    </a:cubicBezTo>
                    <a:cubicBezTo>
                      <a:pt x="1" y="17"/>
                      <a:pt x="1" y="17"/>
                      <a:pt x="1" y="17"/>
                    </a:cubicBezTo>
                    <a:cubicBezTo>
                      <a:pt x="0" y="18"/>
                      <a:pt x="0" y="19"/>
                      <a:pt x="0" y="20"/>
                    </a:cubicBezTo>
                    <a:cubicBezTo>
                      <a:pt x="0" y="21"/>
                      <a:pt x="0" y="22"/>
                      <a:pt x="1" y="23"/>
                    </a:cubicBezTo>
                    <a:cubicBezTo>
                      <a:pt x="2" y="24"/>
                      <a:pt x="3" y="24"/>
                      <a:pt x="4" y="24"/>
                    </a:cubicBezTo>
                    <a:cubicBezTo>
                      <a:pt x="5" y="24"/>
                      <a:pt x="6" y="24"/>
                      <a:pt x="7" y="23"/>
                    </a:cubicBezTo>
                    <a:cubicBezTo>
                      <a:pt x="14" y="14"/>
                      <a:pt x="14" y="14"/>
                      <a:pt x="14" y="14"/>
                    </a:cubicBezTo>
                    <a:cubicBezTo>
                      <a:pt x="24" y="2"/>
                      <a:pt x="24" y="2"/>
                      <a:pt x="24" y="2"/>
                    </a:cubicBezTo>
                    <a:cubicBezTo>
                      <a:pt x="24" y="1"/>
                      <a:pt x="24" y="1"/>
                      <a:pt x="24"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243856" tIns="121928" rIns="243856" bIns="121928" numCol="1" anchor="t" anchorCtr="0" compatLnSpc="1">
                <a:prstTxWarp prst="textNoShape">
                  <a:avLst/>
                </a:prstTxWarp>
              </a:bodyPr>
              <a:lstStyle/>
              <a:p>
                <a:endParaRPr lang="id-ID" sz="4800"/>
              </a:p>
            </p:txBody>
          </p:sp>
        </p:grpSp>
      </p:grpSp>
      <p:sp>
        <p:nvSpPr>
          <p:cNvPr id="66" name="TextBox 33">
            <a:extLst>
              <a:ext uri="{FF2B5EF4-FFF2-40B4-BE49-F238E27FC236}">
                <a16:creationId xmlns:a16="http://schemas.microsoft.com/office/drawing/2014/main" id="{785B32C7-DFAA-4E73-A8BF-5EF1BC61B078}"/>
              </a:ext>
            </a:extLst>
          </p:cNvPr>
          <p:cNvSpPr txBox="1"/>
          <p:nvPr/>
        </p:nvSpPr>
        <p:spPr>
          <a:xfrm>
            <a:off x="11249626" y="4108783"/>
            <a:ext cx="12911745" cy="5170646"/>
          </a:xfrm>
          <a:prstGeom prst="rect">
            <a:avLst/>
          </a:prstGeom>
          <a:noFill/>
        </p:spPr>
        <p:txBody>
          <a:bodyPr wrap="square" lIns="0" tIns="0" rIns="0" bIns="0" rtlCol="0">
            <a:spAutoFit/>
          </a:bodyPr>
          <a:lstStyle/>
          <a:p>
            <a:r>
              <a:rPr lang="tr-TR" sz="4800" b="1" dirty="0">
                <a:solidFill>
                  <a:schemeClr val="bg1"/>
                </a:solidFill>
              </a:rPr>
              <a:t>Büyük kaza senaryo dokümanı</a:t>
            </a:r>
            <a:endParaRPr lang="tr-TR" sz="4800" dirty="0">
              <a:solidFill>
                <a:schemeClr val="bg1"/>
              </a:solidFill>
            </a:endParaRPr>
          </a:p>
          <a:p>
            <a:r>
              <a:rPr lang="tr-TR" sz="4800" b="1" dirty="0">
                <a:solidFill>
                  <a:schemeClr val="bg1"/>
                </a:solidFill>
              </a:rPr>
              <a:t>MADDE 8 – </a:t>
            </a:r>
            <a:r>
              <a:rPr lang="tr-TR" sz="4800" dirty="0">
                <a:solidFill>
                  <a:schemeClr val="bg1"/>
                </a:solidFill>
              </a:rPr>
              <a:t>(1) Bu Yönetmelik kapsamındaki alt ve üst seviyeli kuruluşların işletmecisi tarafından büyük endüstriyel kaza tehlikelerinin belirlenmesi ve bu tehlikelerden kaynaklanacak risklerin değerlendirilmesi amacıyla büyük kaza senaryo dokümanı hazırlanır veya hazırlatılır.</a:t>
            </a:r>
          </a:p>
        </p:txBody>
      </p:sp>
      <p:sp>
        <p:nvSpPr>
          <p:cNvPr id="67" name="AutoShape 15">
            <a:extLst>
              <a:ext uri="{FF2B5EF4-FFF2-40B4-BE49-F238E27FC236}">
                <a16:creationId xmlns:a16="http://schemas.microsoft.com/office/drawing/2014/main" id="{6358EB73-2425-4D80-837C-1852762B2046}"/>
              </a:ext>
            </a:extLst>
          </p:cNvPr>
          <p:cNvSpPr>
            <a:spLocks/>
          </p:cNvSpPr>
          <p:nvPr/>
        </p:nvSpPr>
        <p:spPr bwMode="auto">
          <a:xfrm>
            <a:off x="14661687" y="2353493"/>
            <a:ext cx="8232320" cy="101606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a:r>
              <a:rPr lang="tr-TR" sz="8000" b="1" dirty="0">
                <a:solidFill>
                  <a:schemeClr val="bg1"/>
                </a:solidFill>
              </a:rPr>
              <a:t>BKSD</a:t>
            </a:r>
          </a:p>
        </p:txBody>
      </p:sp>
      <p:sp>
        <p:nvSpPr>
          <p:cNvPr id="68" name="Freeform 34">
            <a:extLst>
              <a:ext uri="{FF2B5EF4-FFF2-40B4-BE49-F238E27FC236}">
                <a16:creationId xmlns:a16="http://schemas.microsoft.com/office/drawing/2014/main" id="{793F33D5-5E76-4490-B7C6-62DF56A3EFB5}"/>
              </a:ext>
            </a:extLst>
          </p:cNvPr>
          <p:cNvSpPr>
            <a:spLocks noEditPoints="1"/>
          </p:cNvSpPr>
          <p:nvPr/>
        </p:nvSpPr>
        <p:spPr bwMode="auto">
          <a:xfrm>
            <a:off x="11904744" y="2305519"/>
            <a:ext cx="1711625" cy="1718846"/>
          </a:xfrm>
          <a:prstGeom prst="irregularSeal1">
            <a:avLst/>
          </a:prstGeom>
          <a:ln>
            <a:headEnd/>
            <a:tailEnd/>
          </a:ln>
        </p:spPr>
        <p:style>
          <a:lnRef idx="2">
            <a:schemeClr val="dk1"/>
          </a:lnRef>
          <a:fillRef idx="0">
            <a:schemeClr val="dk1"/>
          </a:fillRef>
          <a:effectRef idx="1">
            <a:schemeClr val="dk1"/>
          </a:effectRef>
          <a:fontRef idx="minor">
            <a:schemeClr val="tx1"/>
          </a:fontRef>
        </p:style>
        <p:txBody>
          <a:bodyPr vert="horz" wrap="square" lIns="243856" tIns="121928" rIns="243856" bIns="121928" numCol="1" anchor="t" anchorCtr="0" compatLnSpc="1">
            <a:prstTxWarp prst="textNoShape">
              <a:avLst/>
            </a:prstTxWarp>
          </a:bodyPr>
          <a:lstStyle/>
          <a:p>
            <a:endParaRPr lang="en-US" sz="4800" dirty="0"/>
          </a:p>
        </p:txBody>
      </p:sp>
      <p:sp>
        <p:nvSpPr>
          <p:cNvPr id="69" name="Metin kutusu 68">
            <a:extLst>
              <a:ext uri="{FF2B5EF4-FFF2-40B4-BE49-F238E27FC236}">
                <a16:creationId xmlns:a16="http://schemas.microsoft.com/office/drawing/2014/main" id="{AFEF6015-6255-4FE5-9956-4CCCE8500954}"/>
              </a:ext>
            </a:extLst>
          </p:cNvPr>
          <p:cNvSpPr txBox="1"/>
          <p:nvPr/>
        </p:nvSpPr>
        <p:spPr>
          <a:xfrm>
            <a:off x="94662" y="12475784"/>
            <a:ext cx="22274570" cy="525721"/>
          </a:xfrm>
          <a:prstGeom prst="rect">
            <a:avLst/>
          </a:prstGeom>
          <a:noFill/>
        </p:spPr>
        <p:txBody>
          <a:bodyPr wrap="square" lIns="0" tIns="0" rIns="0" bIns="0" rtlCol="0">
            <a:spAutoFit/>
          </a:bodyPr>
          <a:lstStyle/>
          <a:p>
            <a:pPr>
              <a:lnSpc>
                <a:spcPct val="113000"/>
              </a:lnSpc>
              <a:spcBef>
                <a:spcPts val="1200"/>
              </a:spcBef>
            </a:pPr>
            <a:r>
              <a:rPr lang="tr-TR" sz="3200" b="1" dirty="0">
                <a:solidFill>
                  <a:srgbClr val="C00000"/>
                </a:solidFill>
              </a:rPr>
              <a:t>İşletmeci yükümlülüğü (QRA-Kantitatif Risk Değerlendirmesi çalışması ertelenmemiştir)</a:t>
            </a:r>
          </a:p>
        </p:txBody>
      </p:sp>
      <p:sp>
        <p:nvSpPr>
          <p:cNvPr id="70" name="Dikdörtgen 69">
            <a:extLst>
              <a:ext uri="{FF2B5EF4-FFF2-40B4-BE49-F238E27FC236}">
                <a16:creationId xmlns:a16="http://schemas.microsoft.com/office/drawing/2014/main" id="{B5D04B3B-EF9B-4180-AB7E-9355A05AECF4}"/>
              </a:ext>
            </a:extLst>
          </p:cNvPr>
          <p:cNvSpPr/>
          <p:nvPr/>
        </p:nvSpPr>
        <p:spPr>
          <a:xfrm>
            <a:off x="814790" y="403345"/>
            <a:ext cx="10975312" cy="830997"/>
          </a:xfrm>
          <a:prstGeom prst="rect">
            <a:avLst/>
          </a:prstGeom>
        </p:spPr>
        <p:txBody>
          <a:bodyPr wrap="none">
            <a:spAutoFit/>
          </a:bodyPr>
          <a:lstStyle/>
          <a:p>
            <a:r>
              <a:rPr lang="tr-TR" sz="4800" b="1" dirty="0">
                <a:solidFill>
                  <a:schemeClr val="tx1">
                    <a:lumMod val="50000"/>
                    <a:lumOff val="50000"/>
                  </a:schemeClr>
                </a:solidFill>
                <a:latin typeface="Roboto Bk"/>
              </a:rPr>
              <a:t>BÜYÜK KAZA SENARYO DOKÜMANI</a:t>
            </a:r>
            <a:endParaRPr lang="tr-TR" sz="4800" dirty="0">
              <a:solidFill>
                <a:schemeClr val="tx1">
                  <a:lumMod val="50000"/>
                  <a:lumOff val="50000"/>
                </a:schemeClr>
              </a:solidFill>
              <a:latin typeface="Roboto Bk"/>
            </a:endParaRPr>
          </a:p>
        </p:txBody>
      </p:sp>
    </p:spTree>
    <p:extLst>
      <p:ext uri="{BB962C8B-B14F-4D97-AF65-F5344CB8AC3E}">
        <p14:creationId xmlns:p14="http://schemas.microsoft.com/office/powerpoint/2010/main" val="415382830"/>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slide(fromBottom)">
                                      <p:cBhvr>
                                        <p:cTn id="7" dur="500"/>
                                        <p:tgtEl>
                                          <p:spTgt spid="46"/>
                                        </p:tgtEl>
                                      </p:cBhvr>
                                    </p:animEffect>
                                  </p:childTnLst>
                                </p:cTn>
                              </p:par>
                            </p:childTnLst>
                          </p:cTn>
                        </p:par>
                        <p:par>
                          <p:cTn id="8" fill="hold">
                            <p:stCondLst>
                              <p:cond delay="500"/>
                            </p:stCondLst>
                            <p:childTnLst>
                              <p:par>
                                <p:cTn id="9" presetID="12" presetClass="entr" presetSubtype="1" fill="hold" grpId="0"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slide(fromTop)">
                                      <p:cBhvr>
                                        <p:cTn id="11" dur="500"/>
                                        <p:tgtEl>
                                          <p:spTgt spid="4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8"/>
                                        </p:tgtEl>
                                        <p:attrNameLst>
                                          <p:attrName>style.visibility</p:attrName>
                                        </p:attrNameLst>
                                      </p:cBhvr>
                                      <p:to>
                                        <p:strVal val="visible"/>
                                      </p:to>
                                    </p:set>
                                    <p:animEffect transition="in" filter="fade">
                                      <p:cBhvr>
                                        <p:cTn id="15" dur="500"/>
                                        <p:tgtEl>
                                          <p:spTgt spid="6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7"/>
                                        </p:tgtEl>
                                        <p:attrNameLst>
                                          <p:attrName>style.visibility</p:attrName>
                                        </p:attrNameLst>
                                      </p:cBhvr>
                                      <p:to>
                                        <p:strVal val="visible"/>
                                      </p:to>
                                    </p:set>
                                    <p:animEffect transition="in" filter="fade">
                                      <p:cBhvr>
                                        <p:cTn id="19" dur="500"/>
                                        <p:tgtEl>
                                          <p:spTgt spid="67"/>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66"/>
                                        </p:tgtEl>
                                        <p:attrNameLst>
                                          <p:attrName>style.visibility</p:attrName>
                                        </p:attrNameLst>
                                      </p:cBhvr>
                                      <p:to>
                                        <p:strVal val="visible"/>
                                      </p:to>
                                    </p:set>
                                    <p:animEffect transition="in" filter="wipe(up)">
                                      <p:cBhvr>
                                        <p:cTn id="23" dur="500"/>
                                        <p:tgtEl>
                                          <p:spTgt spid="66"/>
                                        </p:tgtEl>
                                      </p:cBhvr>
                                    </p:animEffect>
                                  </p:childTnLst>
                                </p:cTn>
                              </p:par>
                            </p:childTnLst>
                          </p:cTn>
                        </p:par>
                        <p:par>
                          <p:cTn id="24" fill="hold">
                            <p:stCondLst>
                              <p:cond delay="2500"/>
                            </p:stCondLst>
                            <p:childTnLst>
                              <p:par>
                                <p:cTn id="25" presetID="12" presetClass="entr" presetSubtype="4" fill="hold" nodeType="after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slide(fromBottom)">
                                      <p:cBhvr>
                                        <p:cTn id="2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66" grpId="0"/>
      <p:bldP spid="67" grpId="0"/>
      <p:bldP spid="6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p:cNvSpPr>
            <a:spLocks noGrp="1"/>
          </p:cNvSpPr>
          <p:nvPr>
            <p:ph type="title"/>
          </p:nvPr>
        </p:nvSpPr>
        <p:spPr>
          <a:xfrm>
            <a:off x="1219280" y="90042"/>
            <a:ext cx="21947029" cy="1365411"/>
          </a:xfrm>
        </p:spPr>
        <p:txBody>
          <a:bodyPr/>
          <a:lstStyle/>
          <a:p>
            <a:r>
              <a:rPr lang="tr-TR" dirty="0"/>
              <a:t>ÇIKIŞ KAPISI</a:t>
            </a:r>
            <a:endParaRPr lang="fr-FR" dirty="0"/>
          </a:p>
        </p:txBody>
      </p:sp>
      <p:sp>
        <p:nvSpPr>
          <p:cNvPr id="11" name="Espace réservé du texte 10"/>
          <p:cNvSpPr>
            <a:spLocks noGrp="1"/>
          </p:cNvSpPr>
          <p:nvPr>
            <p:ph type="body" sz="quarter" idx="14"/>
          </p:nvPr>
        </p:nvSpPr>
        <p:spPr>
          <a:xfrm>
            <a:off x="239466" y="1269971"/>
            <a:ext cx="18462347" cy="746265"/>
          </a:xfrm>
        </p:spPr>
        <p:txBody>
          <a:bodyPr/>
          <a:lstStyle/>
          <a:p>
            <a:pPr algn="l"/>
            <a:r>
              <a:rPr lang="tr-TR" b="1" dirty="0">
                <a:solidFill>
                  <a:srgbClr val="C00000"/>
                </a:solidFill>
              </a:rPr>
              <a:t>Risk değerlendirme ekibi kurulur</a:t>
            </a:r>
            <a:endParaRPr lang="fr-FR" b="1" dirty="0">
              <a:solidFill>
                <a:srgbClr val="C00000"/>
              </a:solidFill>
            </a:endParaRPr>
          </a:p>
        </p:txBody>
      </p:sp>
      <p:sp>
        <p:nvSpPr>
          <p:cNvPr id="20" name="Espace réservé du numéro de diapositive 3"/>
          <p:cNvSpPr>
            <a:spLocks noGrp="1"/>
          </p:cNvSpPr>
          <p:nvPr>
            <p:ph type="sldNum" sz="quarter" idx="4294967295"/>
          </p:nvPr>
        </p:nvSpPr>
        <p:spPr>
          <a:xfrm>
            <a:off x="22345922" y="12969219"/>
            <a:ext cx="892395" cy="730335"/>
          </a:xfrm>
          <a:prstGeom prst="rect">
            <a:avLst/>
          </a:prstGeom>
        </p:spPr>
        <p:txBody>
          <a:bodyPr/>
          <a:lstStyle/>
          <a:p>
            <a:fld id="{CF4668DC-857F-487D-BFFA-8C0CA5037977}" type="slidenum">
              <a:rPr lang="fr-BE" smtClean="0"/>
              <a:pPr/>
              <a:t>14</a:t>
            </a:fld>
            <a:endParaRPr lang="fr-BE" dirty="0"/>
          </a:p>
        </p:txBody>
      </p:sp>
      <p:sp>
        <p:nvSpPr>
          <p:cNvPr id="2" name="Titre 8">
            <a:extLst>
              <a:ext uri="{FF2B5EF4-FFF2-40B4-BE49-F238E27FC236}">
                <a16:creationId xmlns:a16="http://schemas.microsoft.com/office/drawing/2014/main" id="{B1D31F66-DEE3-EA24-9719-4964D5E7F1E7}"/>
              </a:ext>
            </a:extLst>
          </p:cNvPr>
          <p:cNvSpPr txBox="1">
            <a:spLocks/>
          </p:cNvSpPr>
          <p:nvPr/>
        </p:nvSpPr>
        <p:spPr>
          <a:xfrm>
            <a:off x="-94735" y="435392"/>
            <a:ext cx="23333052" cy="865439"/>
          </a:xfrm>
          <a:prstGeom prst="rect">
            <a:avLst/>
          </a:prstGeom>
          <a:solidFill>
            <a:schemeClr val="accent5">
              <a:lumMod val="50000"/>
            </a:schemeClr>
          </a:solidFill>
        </p:spPr>
        <p:txBody>
          <a:bodyPr vert="horz" lIns="217728" tIns="108864" rIns="217728" bIns="108864" rtlCol="0" anchor="ctr">
            <a:noAutofit/>
          </a:bodyPr>
          <a:lstStyle>
            <a:lvl1pPr algn="ctr" defTabSz="2177278" rtl="0" eaLnBrk="1" latinLnBrk="0" hangingPunct="1">
              <a:spcBef>
                <a:spcPct val="0"/>
              </a:spcBef>
              <a:buNone/>
              <a:defRPr lang="fr-BE" sz="8000" kern="1200" cap="none" baseline="0" dirty="0">
                <a:solidFill>
                  <a:schemeClr val="tx2"/>
                </a:solidFill>
                <a:latin typeface="Roboto Bk" pitchFamily="2" charset="0"/>
                <a:ea typeface="Roboto Bk" pitchFamily="2" charset="0"/>
                <a:cs typeface="+mj-cs"/>
              </a:defRPr>
            </a:lvl1pPr>
          </a:lstStyle>
          <a:p>
            <a:pPr algn="l"/>
            <a:r>
              <a:rPr lang="tr-TR" sz="4400" b="1" dirty="0">
                <a:solidFill>
                  <a:schemeClr val="bg1"/>
                </a:solidFill>
                <a:latin typeface="Arial" panose="020B0604020202020204" pitchFamily="34" charset="0"/>
                <a:cs typeface="Arial" panose="020B0604020202020204" pitchFamily="34" charset="0"/>
              </a:rPr>
              <a:t>  PROSES TEHLİKE ANALİZİ – PHA ÇALIŞMASI</a:t>
            </a:r>
            <a:endParaRPr lang="fr-FR" sz="4400" b="1" dirty="0">
              <a:solidFill>
                <a:schemeClr val="bg1"/>
              </a:solidFill>
              <a:latin typeface="Arial" panose="020B0604020202020204" pitchFamily="34" charset="0"/>
              <a:cs typeface="Arial" panose="020B0604020202020204" pitchFamily="34" charset="0"/>
            </a:endParaRPr>
          </a:p>
        </p:txBody>
      </p:sp>
      <p:pic>
        <p:nvPicPr>
          <p:cNvPr id="6" name="Resim 5">
            <a:extLst>
              <a:ext uri="{FF2B5EF4-FFF2-40B4-BE49-F238E27FC236}">
                <a16:creationId xmlns:a16="http://schemas.microsoft.com/office/drawing/2014/main" id="{68819D94-2C99-6931-1E81-F9438D9D9898}"/>
              </a:ext>
            </a:extLst>
          </p:cNvPr>
          <p:cNvPicPr>
            <a:picLocks noChangeAspect="1"/>
          </p:cNvPicPr>
          <p:nvPr/>
        </p:nvPicPr>
        <p:blipFill>
          <a:blip r:embed="rId2"/>
          <a:stretch>
            <a:fillRect/>
          </a:stretch>
        </p:blipFill>
        <p:spPr>
          <a:xfrm>
            <a:off x="0" y="2324295"/>
            <a:ext cx="14361926" cy="7476960"/>
          </a:xfrm>
          <a:prstGeom prst="rect">
            <a:avLst/>
          </a:prstGeom>
        </p:spPr>
      </p:pic>
      <p:pic>
        <p:nvPicPr>
          <p:cNvPr id="12" name="Resim 11">
            <a:extLst>
              <a:ext uri="{FF2B5EF4-FFF2-40B4-BE49-F238E27FC236}">
                <a16:creationId xmlns:a16="http://schemas.microsoft.com/office/drawing/2014/main" id="{6723CE28-0C26-0FE4-EB19-FD4C09EB1571}"/>
              </a:ext>
            </a:extLst>
          </p:cNvPr>
          <p:cNvPicPr>
            <a:picLocks noChangeAspect="1"/>
          </p:cNvPicPr>
          <p:nvPr/>
        </p:nvPicPr>
        <p:blipFill>
          <a:blip r:embed="rId3"/>
          <a:stretch>
            <a:fillRect/>
          </a:stretch>
        </p:blipFill>
        <p:spPr>
          <a:xfrm>
            <a:off x="8869291" y="5346626"/>
            <a:ext cx="15388556" cy="6192688"/>
          </a:xfrm>
          <a:prstGeom prst="rect">
            <a:avLst/>
          </a:prstGeom>
        </p:spPr>
      </p:pic>
      <p:cxnSp>
        <p:nvCxnSpPr>
          <p:cNvPr id="14" name="Düz Bağlayıcı 13">
            <a:extLst>
              <a:ext uri="{FF2B5EF4-FFF2-40B4-BE49-F238E27FC236}">
                <a16:creationId xmlns:a16="http://schemas.microsoft.com/office/drawing/2014/main" id="{5DCA76C1-35E1-E708-1026-48AFABF631A0}"/>
              </a:ext>
            </a:extLst>
          </p:cNvPr>
          <p:cNvCxnSpPr>
            <a:cxnSpLocks/>
          </p:cNvCxnSpPr>
          <p:nvPr/>
        </p:nvCxnSpPr>
        <p:spPr>
          <a:xfrm>
            <a:off x="9528498" y="9595098"/>
            <a:ext cx="10441160" cy="0"/>
          </a:xfrm>
          <a:prstGeom prst="line">
            <a:avLst/>
          </a:prstGeom>
          <a:ln w="76200"/>
        </p:spPr>
        <p:style>
          <a:lnRef idx="3">
            <a:schemeClr val="dk1"/>
          </a:lnRef>
          <a:fillRef idx="0">
            <a:schemeClr val="dk1"/>
          </a:fillRef>
          <a:effectRef idx="2">
            <a:schemeClr val="dk1"/>
          </a:effectRef>
          <a:fontRef idx="minor">
            <a:schemeClr val="tx1"/>
          </a:fontRef>
        </p:style>
      </p:cxnSp>
      <p:cxnSp>
        <p:nvCxnSpPr>
          <p:cNvPr id="16" name="Düz Bağlayıcı 15">
            <a:extLst>
              <a:ext uri="{FF2B5EF4-FFF2-40B4-BE49-F238E27FC236}">
                <a16:creationId xmlns:a16="http://schemas.microsoft.com/office/drawing/2014/main" id="{AB36120F-343C-B6A4-5EDB-AA4E8A3DDCD7}"/>
              </a:ext>
            </a:extLst>
          </p:cNvPr>
          <p:cNvCxnSpPr>
            <a:cxnSpLocks/>
          </p:cNvCxnSpPr>
          <p:nvPr/>
        </p:nvCxnSpPr>
        <p:spPr>
          <a:xfrm flipV="1">
            <a:off x="19969658" y="9595098"/>
            <a:ext cx="0" cy="2295872"/>
          </a:xfrm>
          <a:prstGeom prst="line">
            <a:avLst/>
          </a:prstGeom>
          <a:ln w="76200"/>
        </p:spPr>
        <p:style>
          <a:lnRef idx="3">
            <a:schemeClr val="dk1"/>
          </a:lnRef>
          <a:fillRef idx="0">
            <a:schemeClr val="dk1"/>
          </a:fillRef>
          <a:effectRef idx="2">
            <a:schemeClr val="dk1"/>
          </a:effectRef>
          <a:fontRef idx="minor">
            <a:schemeClr val="tx1"/>
          </a:fontRef>
        </p:style>
      </p:cxnSp>
      <p:sp>
        <p:nvSpPr>
          <p:cNvPr id="18" name="Espace réservé du texte 10">
            <a:extLst>
              <a:ext uri="{FF2B5EF4-FFF2-40B4-BE49-F238E27FC236}">
                <a16:creationId xmlns:a16="http://schemas.microsoft.com/office/drawing/2014/main" id="{0DAF7D7E-129F-9C21-AA11-B0E46E641CA2}"/>
              </a:ext>
            </a:extLst>
          </p:cNvPr>
          <p:cNvSpPr txBox="1">
            <a:spLocks/>
          </p:cNvSpPr>
          <p:nvPr/>
        </p:nvSpPr>
        <p:spPr>
          <a:xfrm>
            <a:off x="3551834" y="11436116"/>
            <a:ext cx="18462347" cy="746265"/>
          </a:xfrm>
          <a:prstGeom prst="rect">
            <a:avLst/>
          </a:prstGeom>
        </p:spPr>
        <p:txBody>
          <a:bodyPr vert="horz" lIns="217728" tIns="108864" rIns="217728" bIns="108864" rtlCol="0">
            <a:noAutofit/>
          </a:bodyPr>
          <a:lstStyle>
            <a:lvl1pPr marL="0" indent="0" algn="ctr" defTabSz="2177278" rtl="0" eaLnBrk="1" latinLnBrk="0" hangingPunct="1">
              <a:spcBef>
                <a:spcPct val="20000"/>
              </a:spcBef>
              <a:buFontTx/>
              <a:buNone/>
              <a:defRPr sz="3600" kern="1200">
                <a:solidFill>
                  <a:schemeClr val="tx2"/>
                </a:solidFill>
                <a:latin typeface="+mn-lt"/>
                <a:ea typeface="+mn-ea"/>
                <a:cs typeface="+mn-cs"/>
              </a:defRPr>
            </a:lvl1pPr>
            <a:lvl2pPr marL="0" indent="0" algn="l" defTabSz="2177278" rtl="0" eaLnBrk="1" latinLnBrk="0" hangingPunct="1">
              <a:spcBef>
                <a:spcPct val="20000"/>
              </a:spcBef>
              <a:buFontTx/>
              <a:buNone/>
              <a:defRPr sz="6700" kern="1200">
                <a:solidFill>
                  <a:srgbClr val="3B3B3B"/>
                </a:solidFill>
                <a:latin typeface="+mn-lt"/>
                <a:ea typeface="+mn-ea"/>
                <a:cs typeface="+mn-cs"/>
              </a:defRPr>
            </a:lvl2pPr>
            <a:lvl3pPr marL="0" indent="0" algn="l" defTabSz="2177278" rtl="0" eaLnBrk="1" latinLnBrk="0" hangingPunct="1">
              <a:spcBef>
                <a:spcPct val="20000"/>
              </a:spcBef>
              <a:buFontTx/>
              <a:buNone/>
              <a:defRPr sz="5700" kern="1200">
                <a:solidFill>
                  <a:srgbClr val="3B3B3B"/>
                </a:solidFill>
                <a:latin typeface="+mn-lt"/>
                <a:ea typeface="+mn-ea"/>
                <a:cs typeface="+mn-cs"/>
              </a:defRPr>
            </a:lvl3pPr>
            <a:lvl4pPr marL="0" indent="0" algn="l" defTabSz="2177278" rtl="0" eaLnBrk="1" latinLnBrk="0" hangingPunct="1">
              <a:spcBef>
                <a:spcPct val="20000"/>
              </a:spcBef>
              <a:buFontTx/>
              <a:buNone/>
              <a:defRPr sz="4800" kern="1200">
                <a:solidFill>
                  <a:srgbClr val="3B3B3B"/>
                </a:solidFill>
                <a:latin typeface="+mn-lt"/>
                <a:ea typeface="+mn-ea"/>
                <a:cs typeface="+mn-cs"/>
              </a:defRPr>
            </a:lvl4pPr>
            <a:lvl5pPr marL="0" indent="0" algn="l" defTabSz="2177278" rtl="0" eaLnBrk="1" latinLnBrk="0" hangingPunct="1">
              <a:spcBef>
                <a:spcPct val="20000"/>
              </a:spcBef>
              <a:buFontTx/>
              <a:buNone/>
              <a:defRPr sz="4800" kern="1200">
                <a:solidFill>
                  <a:srgbClr val="3B3B3B"/>
                </a:solidFill>
                <a:latin typeface="+mn-lt"/>
                <a:ea typeface="+mn-ea"/>
                <a:cs typeface="+mn-cs"/>
              </a:defRPr>
            </a:lvl5pPr>
            <a:lvl6pPr marL="5987514" indent="-544319" algn="l" defTabSz="2177278" rtl="0" eaLnBrk="1" latinLnBrk="0" hangingPunct="1">
              <a:spcBef>
                <a:spcPct val="20000"/>
              </a:spcBef>
              <a:buFont typeface="Arial" pitchFamily="34" charset="0"/>
              <a:buChar char="•"/>
              <a:defRPr sz="4800" kern="1200">
                <a:solidFill>
                  <a:schemeClr val="tx1"/>
                </a:solidFill>
                <a:latin typeface="+mn-lt"/>
                <a:ea typeface="+mn-ea"/>
                <a:cs typeface="+mn-cs"/>
              </a:defRPr>
            </a:lvl6pPr>
            <a:lvl7pPr marL="7076153" indent="-544319" algn="l" defTabSz="2177278" rtl="0" eaLnBrk="1" latinLnBrk="0" hangingPunct="1">
              <a:spcBef>
                <a:spcPct val="20000"/>
              </a:spcBef>
              <a:buFont typeface="Arial" pitchFamily="34" charset="0"/>
              <a:buChar char="•"/>
              <a:defRPr sz="4800" kern="1200">
                <a:solidFill>
                  <a:schemeClr val="tx1"/>
                </a:solidFill>
                <a:latin typeface="+mn-lt"/>
                <a:ea typeface="+mn-ea"/>
                <a:cs typeface="+mn-cs"/>
              </a:defRPr>
            </a:lvl7pPr>
            <a:lvl8pPr marL="8164792" indent="-544319" algn="l" defTabSz="2177278" rtl="0" eaLnBrk="1" latinLnBrk="0" hangingPunct="1">
              <a:spcBef>
                <a:spcPct val="20000"/>
              </a:spcBef>
              <a:buFont typeface="Arial" pitchFamily="34" charset="0"/>
              <a:buChar char="•"/>
              <a:defRPr sz="4800" kern="1200">
                <a:solidFill>
                  <a:schemeClr val="tx1"/>
                </a:solidFill>
                <a:latin typeface="+mn-lt"/>
                <a:ea typeface="+mn-ea"/>
                <a:cs typeface="+mn-cs"/>
              </a:defRPr>
            </a:lvl8pPr>
            <a:lvl9pPr marL="9253431" indent="-544319" algn="l" defTabSz="2177278" rtl="0" eaLnBrk="1" latinLnBrk="0" hangingPunct="1">
              <a:spcBef>
                <a:spcPct val="20000"/>
              </a:spcBef>
              <a:buFont typeface="Arial" pitchFamily="34" charset="0"/>
              <a:buChar char="•"/>
              <a:defRPr sz="4800" kern="1200">
                <a:solidFill>
                  <a:schemeClr val="tx1"/>
                </a:solidFill>
                <a:latin typeface="+mn-lt"/>
                <a:ea typeface="+mn-ea"/>
                <a:cs typeface="+mn-cs"/>
              </a:defRPr>
            </a:lvl9pPr>
          </a:lstStyle>
          <a:p>
            <a:pPr algn="l"/>
            <a:r>
              <a:rPr lang="tr-TR" sz="2800" b="1" dirty="0">
                <a:solidFill>
                  <a:srgbClr val="C00000"/>
                </a:solidFill>
              </a:rPr>
              <a:t>Büyük endüstriyel kazaya neden olabilecek sınır değerler belirlenir</a:t>
            </a:r>
            <a:endParaRPr lang="fr-FR" sz="2800" b="1" dirty="0">
              <a:solidFill>
                <a:srgbClr val="C00000"/>
              </a:solidFill>
            </a:endParaRPr>
          </a:p>
        </p:txBody>
      </p:sp>
      <p:cxnSp>
        <p:nvCxnSpPr>
          <p:cNvPr id="22" name="Düz Ok Bağlayıcısı 21">
            <a:extLst>
              <a:ext uri="{FF2B5EF4-FFF2-40B4-BE49-F238E27FC236}">
                <a16:creationId xmlns:a16="http://schemas.microsoft.com/office/drawing/2014/main" id="{A605BED0-FE96-4ABB-9D9D-9A6E842F4AEB}"/>
              </a:ext>
            </a:extLst>
          </p:cNvPr>
          <p:cNvCxnSpPr>
            <a:cxnSpLocks/>
          </p:cNvCxnSpPr>
          <p:nvPr/>
        </p:nvCxnSpPr>
        <p:spPr>
          <a:xfrm flipH="1">
            <a:off x="19969658" y="5038567"/>
            <a:ext cx="432048" cy="4556531"/>
          </a:xfrm>
          <a:prstGeom prst="straightConnector1">
            <a:avLst/>
          </a:prstGeom>
          <a:ln w="76200">
            <a:tailEnd type="triangle"/>
          </a:ln>
        </p:spPr>
        <p:style>
          <a:lnRef idx="3">
            <a:schemeClr val="accent4"/>
          </a:lnRef>
          <a:fillRef idx="0">
            <a:schemeClr val="accent4"/>
          </a:fillRef>
          <a:effectRef idx="2">
            <a:schemeClr val="accent4"/>
          </a:effectRef>
          <a:fontRef idx="minor">
            <a:schemeClr val="tx1"/>
          </a:fontRef>
        </p:style>
      </p:cxnSp>
      <p:sp>
        <p:nvSpPr>
          <p:cNvPr id="24" name="Dikdörtgen 23">
            <a:extLst>
              <a:ext uri="{FF2B5EF4-FFF2-40B4-BE49-F238E27FC236}">
                <a16:creationId xmlns:a16="http://schemas.microsoft.com/office/drawing/2014/main" id="{FE977A99-28DF-F9F8-5237-9C09C40AC2E2}"/>
              </a:ext>
            </a:extLst>
          </p:cNvPr>
          <p:cNvSpPr/>
          <p:nvPr/>
        </p:nvSpPr>
        <p:spPr bwMode="auto">
          <a:xfrm>
            <a:off x="15860566" y="3445362"/>
            <a:ext cx="8489239" cy="1549608"/>
          </a:xfrm>
          <a:prstGeom prst="rect">
            <a:avLst/>
          </a:prstGeom>
          <a:solidFill>
            <a:schemeClr val="accent5">
              <a:lumMod val="50000"/>
            </a:schemeClr>
          </a:solidFill>
          <a:ln w="0">
            <a:noFill/>
            <a:prstDash val="solid"/>
            <a:round/>
            <a:headEnd/>
            <a:tailEnd/>
          </a:ln>
          <a:sp3d prstMaterial="metal">
            <a:bevelT w="127000" h="635000" prst="angle"/>
            <a:bevelB w="127000" h="635000" prst="coolSlant"/>
          </a:sp3d>
        </p:spPr>
        <p:txBody>
          <a:bodyPr vert="horz" wrap="square" lIns="91440" tIns="45720" rIns="91440" bIns="45720" numCol="1" rtlCol="0" anchor="t" anchorCtr="0" compatLnSpc="1">
            <a:prstTxWarp prst="textNoShape">
              <a:avLst/>
            </a:prstTxWarp>
          </a:bodyPr>
          <a:lstStyle/>
          <a:p>
            <a:pPr algn="ctr"/>
            <a:r>
              <a:rPr lang="tr-TR" b="1" dirty="0">
                <a:solidFill>
                  <a:schemeClr val="bg1"/>
                </a:solidFill>
              </a:rPr>
              <a:t>Sınır değer belirlenirken 10</a:t>
            </a:r>
            <a:r>
              <a:rPr lang="tr-TR" b="1" baseline="30000" dirty="0">
                <a:solidFill>
                  <a:schemeClr val="bg1"/>
                </a:solidFill>
              </a:rPr>
              <a:t>-4</a:t>
            </a:r>
            <a:r>
              <a:rPr lang="tr-TR" b="1" dirty="0">
                <a:solidFill>
                  <a:schemeClr val="bg1"/>
                </a:solidFill>
              </a:rPr>
              <a:t>/yıl frekans değeri dikkate alınır.</a:t>
            </a:r>
          </a:p>
        </p:txBody>
      </p:sp>
      <p:sp>
        <p:nvSpPr>
          <p:cNvPr id="25" name="Dikdörtgen 24">
            <a:extLst>
              <a:ext uri="{FF2B5EF4-FFF2-40B4-BE49-F238E27FC236}">
                <a16:creationId xmlns:a16="http://schemas.microsoft.com/office/drawing/2014/main" id="{AA94F219-B9E2-B09C-0381-52D124F618CF}"/>
              </a:ext>
            </a:extLst>
          </p:cNvPr>
          <p:cNvSpPr/>
          <p:nvPr/>
        </p:nvSpPr>
        <p:spPr bwMode="auto">
          <a:xfrm>
            <a:off x="1216081" y="10109314"/>
            <a:ext cx="7029777" cy="1399102"/>
          </a:xfrm>
          <a:prstGeom prst="rect">
            <a:avLst/>
          </a:prstGeom>
          <a:solidFill>
            <a:schemeClr val="accent5">
              <a:lumMod val="50000"/>
            </a:schemeClr>
          </a:solidFill>
          <a:ln w="0">
            <a:noFill/>
            <a:prstDash val="solid"/>
            <a:round/>
            <a:headEnd/>
            <a:tailEnd/>
          </a:ln>
          <a:sp3d prstMaterial="metal">
            <a:bevelT w="127000" h="635000" prst="angle"/>
            <a:bevelB w="127000" h="635000" prst="coolSlant"/>
          </a:sp3d>
        </p:spPr>
        <p:txBody>
          <a:bodyPr vert="horz" wrap="square" lIns="91440" tIns="45720" rIns="91440" bIns="45720" numCol="1" rtlCol="0" anchor="t" anchorCtr="0" compatLnSpc="1">
            <a:prstTxWarp prst="textNoShape">
              <a:avLst/>
            </a:prstTxWarp>
          </a:bodyPr>
          <a:lstStyle/>
          <a:p>
            <a:pPr algn="ctr"/>
            <a:r>
              <a:rPr lang="tr-TR" sz="3200" b="1" dirty="0">
                <a:solidFill>
                  <a:schemeClr val="bg1"/>
                </a:solidFill>
                <a:latin typeface="Arial" panose="020B0604020202020204" pitchFamily="34" charset="0"/>
                <a:ea typeface="Verdana" panose="020B0604030504040204" pitchFamily="34" charset="0"/>
                <a:cs typeface="Arial" panose="020B0604020202020204" pitchFamily="34" charset="0"/>
              </a:rPr>
              <a:t>Büyük endüstriyel kaza tanımına uygun olan olaylar dikkate alınır</a:t>
            </a:r>
            <a:endParaRPr lang="tr-TR" sz="3200" b="1" dirty="0">
              <a:solidFill>
                <a:schemeClr val="bg1"/>
              </a:solidFill>
            </a:endParaRPr>
          </a:p>
        </p:txBody>
      </p:sp>
      <p:cxnSp>
        <p:nvCxnSpPr>
          <p:cNvPr id="27" name="Düz Ok Bağlayıcısı 26">
            <a:extLst>
              <a:ext uri="{FF2B5EF4-FFF2-40B4-BE49-F238E27FC236}">
                <a16:creationId xmlns:a16="http://schemas.microsoft.com/office/drawing/2014/main" id="{FB2D13F0-0375-7389-9013-5116D5A03B7B}"/>
              </a:ext>
            </a:extLst>
          </p:cNvPr>
          <p:cNvCxnSpPr>
            <a:stCxn id="25" idx="3"/>
          </p:cNvCxnSpPr>
          <p:nvPr/>
        </p:nvCxnSpPr>
        <p:spPr>
          <a:xfrm flipV="1">
            <a:off x="8245858" y="9595098"/>
            <a:ext cx="3586896" cy="1213767"/>
          </a:xfrm>
          <a:prstGeom prst="straightConnector1">
            <a:avLst/>
          </a:prstGeom>
          <a:ln w="76200">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87005545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Nesne 12">
            <a:extLst>
              <a:ext uri="{FF2B5EF4-FFF2-40B4-BE49-F238E27FC236}">
                <a16:creationId xmlns:a16="http://schemas.microsoft.com/office/drawing/2014/main" id="{A24C45A7-F511-6C11-B0E2-1A008B176223}"/>
              </a:ext>
            </a:extLst>
          </p:cNvPr>
          <p:cNvGraphicFramePr>
            <a:graphicFrameLocks noChangeAspect="1"/>
          </p:cNvGraphicFramePr>
          <p:nvPr>
            <p:extLst>
              <p:ext uri="{D42A27DB-BD31-4B8C-83A1-F6EECF244321}">
                <p14:modId xmlns:p14="http://schemas.microsoft.com/office/powerpoint/2010/main" val="2601262035"/>
              </p:ext>
            </p:extLst>
          </p:nvPr>
        </p:nvGraphicFramePr>
        <p:xfrm>
          <a:off x="7972621" y="1746226"/>
          <a:ext cx="15265696" cy="9500358"/>
        </p:xfrm>
        <a:graphic>
          <a:graphicData uri="http://schemas.openxmlformats.org/presentationml/2006/ole">
            <mc:AlternateContent xmlns:mc="http://schemas.openxmlformats.org/markup-compatibility/2006">
              <mc:Choice xmlns:v="urn:schemas-microsoft-com:vml" Requires="v">
                <p:oleObj name="Worksheet" r:id="rId2" imgW="7591647" imgH="4724558" progId="Excel.Sheet.12">
                  <p:embed/>
                </p:oleObj>
              </mc:Choice>
              <mc:Fallback>
                <p:oleObj name="Worksheet" r:id="rId2" imgW="7591647" imgH="4724558" progId="Excel.Sheet.12">
                  <p:embed/>
                  <p:pic>
                    <p:nvPicPr>
                      <p:cNvPr id="0" name=""/>
                      <p:cNvPicPr/>
                      <p:nvPr/>
                    </p:nvPicPr>
                    <p:blipFill>
                      <a:blip r:embed="rId3"/>
                      <a:stretch>
                        <a:fillRect/>
                      </a:stretch>
                    </p:blipFill>
                    <p:spPr>
                      <a:xfrm>
                        <a:off x="7972621" y="1746226"/>
                        <a:ext cx="15265696" cy="9500358"/>
                      </a:xfrm>
                      <a:prstGeom prst="rect">
                        <a:avLst/>
                      </a:prstGeom>
                    </p:spPr>
                  </p:pic>
                </p:oleObj>
              </mc:Fallback>
            </mc:AlternateContent>
          </a:graphicData>
        </a:graphic>
      </p:graphicFrame>
      <p:sp>
        <p:nvSpPr>
          <p:cNvPr id="5" name="Espace réservé du numéro de diapositive 4"/>
          <p:cNvSpPr>
            <a:spLocks noGrp="1"/>
          </p:cNvSpPr>
          <p:nvPr>
            <p:ph type="sldNum" sz="quarter" idx="12"/>
          </p:nvPr>
        </p:nvSpPr>
        <p:spPr>
          <a:xfrm>
            <a:off x="22345922" y="12969219"/>
            <a:ext cx="892395" cy="730335"/>
          </a:xfrm>
          <a:prstGeom prst="rect">
            <a:avLst/>
          </a:prstGeom>
        </p:spPr>
        <p:txBody>
          <a:bodyPr/>
          <a:lstStyle/>
          <a:p>
            <a:fld id="{CF4668DC-857F-487D-BFFA-8C0CA5037977}" type="slidenum">
              <a:rPr lang="fr-BE" smtClean="0"/>
              <a:pPr/>
              <a:t>15</a:t>
            </a:fld>
            <a:endParaRPr lang="fr-BE" dirty="0"/>
          </a:p>
        </p:txBody>
      </p:sp>
      <p:sp>
        <p:nvSpPr>
          <p:cNvPr id="6" name="object 26">
            <a:extLst>
              <a:ext uri="{FF2B5EF4-FFF2-40B4-BE49-F238E27FC236}">
                <a16:creationId xmlns:a16="http://schemas.microsoft.com/office/drawing/2014/main" id="{E37FCF01-C8BF-4D55-AD2F-0DEAB4E67D79}"/>
              </a:ext>
            </a:extLst>
          </p:cNvPr>
          <p:cNvSpPr/>
          <p:nvPr/>
        </p:nvSpPr>
        <p:spPr>
          <a:xfrm>
            <a:off x="7956285" y="3402410"/>
            <a:ext cx="15728229" cy="1584176"/>
          </a:xfrm>
          <a:custGeom>
            <a:avLst/>
            <a:gdLst/>
            <a:ahLst/>
            <a:cxnLst/>
            <a:rect l="l" t="t" r="r" b="b"/>
            <a:pathLst>
              <a:path w="7417434" h="1367154">
                <a:moveTo>
                  <a:pt x="0" y="683513"/>
                </a:moveTo>
                <a:lnTo>
                  <a:pt x="12293" y="627462"/>
                </a:lnTo>
                <a:lnTo>
                  <a:pt x="48539" y="572656"/>
                </a:lnTo>
                <a:lnTo>
                  <a:pt x="107782" y="519274"/>
                </a:lnTo>
                <a:lnTo>
                  <a:pt x="189067" y="467490"/>
                </a:lnTo>
                <a:lnTo>
                  <a:pt x="291441" y="417480"/>
                </a:lnTo>
                <a:lnTo>
                  <a:pt x="413948" y="369422"/>
                </a:lnTo>
                <a:lnTo>
                  <a:pt x="555636" y="323490"/>
                </a:lnTo>
                <a:lnTo>
                  <a:pt x="715548" y="279861"/>
                </a:lnTo>
                <a:lnTo>
                  <a:pt x="892731" y="238710"/>
                </a:lnTo>
                <a:lnTo>
                  <a:pt x="1086231" y="200215"/>
                </a:lnTo>
                <a:lnTo>
                  <a:pt x="1295092" y="164550"/>
                </a:lnTo>
                <a:lnTo>
                  <a:pt x="1518361" y="131893"/>
                </a:lnTo>
                <a:lnTo>
                  <a:pt x="1755083" y="102418"/>
                </a:lnTo>
                <a:lnTo>
                  <a:pt x="2004303" y="76302"/>
                </a:lnTo>
                <a:lnTo>
                  <a:pt x="2265068" y="53721"/>
                </a:lnTo>
                <a:lnTo>
                  <a:pt x="2536423" y="34850"/>
                </a:lnTo>
                <a:lnTo>
                  <a:pt x="2817414" y="19867"/>
                </a:lnTo>
                <a:lnTo>
                  <a:pt x="3107085" y="8947"/>
                </a:lnTo>
                <a:lnTo>
                  <a:pt x="3404483" y="2266"/>
                </a:lnTo>
                <a:lnTo>
                  <a:pt x="3708654" y="0"/>
                </a:lnTo>
                <a:lnTo>
                  <a:pt x="4012824" y="2266"/>
                </a:lnTo>
                <a:lnTo>
                  <a:pt x="4310222" y="8947"/>
                </a:lnTo>
                <a:lnTo>
                  <a:pt x="4599893" y="19867"/>
                </a:lnTo>
                <a:lnTo>
                  <a:pt x="4880884" y="34850"/>
                </a:lnTo>
                <a:lnTo>
                  <a:pt x="5152239" y="53721"/>
                </a:lnTo>
                <a:lnTo>
                  <a:pt x="5413004" y="76302"/>
                </a:lnTo>
                <a:lnTo>
                  <a:pt x="5662224" y="102418"/>
                </a:lnTo>
                <a:lnTo>
                  <a:pt x="5898946" y="131893"/>
                </a:lnTo>
                <a:lnTo>
                  <a:pt x="6122215" y="164550"/>
                </a:lnTo>
                <a:lnTo>
                  <a:pt x="6331077" y="200215"/>
                </a:lnTo>
                <a:lnTo>
                  <a:pt x="6524576" y="238710"/>
                </a:lnTo>
                <a:lnTo>
                  <a:pt x="6701759" y="279861"/>
                </a:lnTo>
                <a:lnTo>
                  <a:pt x="6861671" y="323490"/>
                </a:lnTo>
                <a:lnTo>
                  <a:pt x="7003359" y="369422"/>
                </a:lnTo>
                <a:lnTo>
                  <a:pt x="7125866" y="417480"/>
                </a:lnTo>
                <a:lnTo>
                  <a:pt x="7228240" y="467490"/>
                </a:lnTo>
                <a:lnTo>
                  <a:pt x="7309525" y="519274"/>
                </a:lnTo>
                <a:lnTo>
                  <a:pt x="7368768" y="572656"/>
                </a:lnTo>
                <a:lnTo>
                  <a:pt x="7405014" y="627462"/>
                </a:lnTo>
                <a:lnTo>
                  <a:pt x="7417308" y="683513"/>
                </a:lnTo>
                <a:lnTo>
                  <a:pt x="7405014" y="739565"/>
                </a:lnTo>
                <a:lnTo>
                  <a:pt x="7368768" y="794371"/>
                </a:lnTo>
                <a:lnTo>
                  <a:pt x="7309525" y="847753"/>
                </a:lnTo>
                <a:lnTo>
                  <a:pt x="7228240" y="899537"/>
                </a:lnTo>
                <a:lnTo>
                  <a:pt x="7125866" y="949547"/>
                </a:lnTo>
                <a:lnTo>
                  <a:pt x="7003359" y="997605"/>
                </a:lnTo>
                <a:lnTo>
                  <a:pt x="6861671" y="1043537"/>
                </a:lnTo>
                <a:lnTo>
                  <a:pt x="6701759" y="1087166"/>
                </a:lnTo>
                <a:lnTo>
                  <a:pt x="6524576" y="1128317"/>
                </a:lnTo>
                <a:lnTo>
                  <a:pt x="6331077" y="1166812"/>
                </a:lnTo>
                <a:lnTo>
                  <a:pt x="6122215" y="1202477"/>
                </a:lnTo>
                <a:lnTo>
                  <a:pt x="5898946" y="1235134"/>
                </a:lnTo>
                <a:lnTo>
                  <a:pt x="5662224" y="1264609"/>
                </a:lnTo>
                <a:lnTo>
                  <a:pt x="5413004" y="1290725"/>
                </a:lnTo>
                <a:lnTo>
                  <a:pt x="5152239" y="1313307"/>
                </a:lnTo>
                <a:lnTo>
                  <a:pt x="4880884" y="1332177"/>
                </a:lnTo>
                <a:lnTo>
                  <a:pt x="4599893" y="1347160"/>
                </a:lnTo>
                <a:lnTo>
                  <a:pt x="4310222" y="1358080"/>
                </a:lnTo>
                <a:lnTo>
                  <a:pt x="4012824" y="1364761"/>
                </a:lnTo>
                <a:lnTo>
                  <a:pt x="3708654" y="1367027"/>
                </a:lnTo>
                <a:lnTo>
                  <a:pt x="3404483" y="1364761"/>
                </a:lnTo>
                <a:lnTo>
                  <a:pt x="3107085" y="1358080"/>
                </a:lnTo>
                <a:lnTo>
                  <a:pt x="2817414" y="1347160"/>
                </a:lnTo>
                <a:lnTo>
                  <a:pt x="2536423" y="1332177"/>
                </a:lnTo>
                <a:lnTo>
                  <a:pt x="2265068" y="1313307"/>
                </a:lnTo>
                <a:lnTo>
                  <a:pt x="2004303" y="1290725"/>
                </a:lnTo>
                <a:lnTo>
                  <a:pt x="1755083" y="1264609"/>
                </a:lnTo>
                <a:lnTo>
                  <a:pt x="1518361" y="1235134"/>
                </a:lnTo>
                <a:lnTo>
                  <a:pt x="1295092" y="1202477"/>
                </a:lnTo>
                <a:lnTo>
                  <a:pt x="1086231" y="1166812"/>
                </a:lnTo>
                <a:lnTo>
                  <a:pt x="892731" y="1128317"/>
                </a:lnTo>
                <a:lnTo>
                  <a:pt x="715548" y="1087166"/>
                </a:lnTo>
                <a:lnTo>
                  <a:pt x="555636" y="1043537"/>
                </a:lnTo>
                <a:lnTo>
                  <a:pt x="413948" y="997605"/>
                </a:lnTo>
                <a:lnTo>
                  <a:pt x="291441" y="949547"/>
                </a:lnTo>
                <a:lnTo>
                  <a:pt x="189067" y="899537"/>
                </a:lnTo>
                <a:lnTo>
                  <a:pt x="107782" y="847753"/>
                </a:lnTo>
                <a:lnTo>
                  <a:pt x="48539" y="794371"/>
                </a:lnTo>
                <a:lnTo>
                  <a:pt x="12293" y="739565"/>
                </a:lnTo>
                <a:lnTo>
                  <a:pt x="0" y="683513"/>
                </a:lnTo>
                <a:close/>
              </a:path>
            </a:pathLst>
          </a:custGeom>
          <a:ln w="76200">
            <a:solidFill>
              <a:srgbClr val="FF0000"/>
            </a:solidFill>
          </a:ln>
        </p:spPr>
        <p:txBody>
          <a:bodyPr wrap="square" lIns="0" tIns="0" rIns="0" bIns="0" rtlCol="0"/>
          <a:lstStyle/>
          <a:p>
            <a:endParaRPr sz="8600"/>
          </a:p>
        </p:txBody>
      </p:sp>
      <p:sp>
        <p:nvSpPr>
          <p:cNvPr id="9" name="Titre 8">
            <a:extLst>
              <a:ext uri="{FF2B5EF4-FFF2-40B4-BE49-F238E27FC236}">
                <a16:creationId xmlns:a16="http://schemas.microsoft.com/office/drawing/2014/main" id="{FB46CCFD-D72F-12E0-1076-FB8DE3E9DD7F}"/>
              </a:ext>
            </a:extLst>
          </p:cNvPr>
          <p:cNvSpPr txBox="1">
            <a:spLocks/>
          </p:cNvSpPr>
          <p:nvPr/>
        </p:nvSpPr>
        <p:spPr>
          <a:xfrm>
            <a:off x="-94735" y="435392"/>
            <a:ext cx="23333052" cy="865439"/>
          </a:xfrm>
          <a:prstGeom prst="rect">
            <a:avLst/>
          </a:prstGeom>
          <a:solidFill>
            <a:schemeClr val="accent5">
              <a:lumMod val="50000"/>
            </a:schemeClr>
          </a:solidFill>
        </p:spPr>
        <p:txBody>
          <a:bodyPr vert="horz" lIns="217728" tIns="108864" rIns="217728" bIns="108864" rtlCol="0" anchor="ctr">
            <a:noAutofit/>
          </a:bodyPr>
          <a:lstStyle>
            <a:lvl1pPr algn="ctr" defTabSz="2177278" rtl="0" eaLnBrk="1" latinLnBrk="0" hangingPunct="1">
              <a:spcBef>
                <a:spcPct val="0"/>
              </a:spcBef>
              <a:buNone/>
              <a:defRPr lang="fr-BE" sz="8000" kern="1200" cap="none" baseline="0" dirty="0">
                <a:solidFill>
                  <a:schemeClr val="tx2"/>
                </a:solidFill>
                <a:latin typeface="Roboto Bk" pitchFamily="2" charset="0"/>
                <a:ea typeface="Roboto Bk" pitchFamily="2" charset="0"/>
                <a:cs typeface="+mj-cs"/>
              </a:defRPr>
            </a:lvl1pPr>
          </a:lstStyle>
          <a:p>
            <a:pPr algn="l"/>
            <a:r>
              <a:rPr lang="tr-TR" sz="4400" b="1" dirty="0">
                <a:solidFill>
                  <a:schemeClr val="bg1"/>
                </a:solidFill>
                <a:latin typeface="Arial" panose="020B0604020202020204" pitchFamily="34" charset="0"/>
                <a:cs typeface="Arial" panose="020B0604020202020204" pitchFamily="34" charset="0"/>
              </a:rPr>
              <a:t>  PROSES TEHLİKE ANALİZİ – SINIR DEĞERE KARAR VERİLMESİ</a:t>
            </a:r>
            <a:endParaRPr lang="fr-FR" sz="4400" b="1" dirty="0">
              <a:solidFill>
                <a:schemeClr val="bg1"/>
              </a:solidFill>
              <a:latin typeface="Arial" panose="020B0604020202020204" pitchFamily="34" charset="0"/>
              <a:cs typeface="Arial" panose="020B0604020202020204" pitchFamily="34" charset="0"/>
            </a:endParaRPr>
          </a:p>
        </p:txBody>
      </p:sp>
      <p:sp>
        <p:nvSpPr>
          <p:cNvPr id="15" name="Metin kutusu 14">
            <a:extLst>
              <a:ext uri="{FF2B5EF4-FFF2-40B4-BE49-F238E27FC236}">
                <a16:creationId xmlns:a16="http://schemas.microsoft.com/office/drawing/2014/main" id="{69F46EB3-9615-65E3-0B6B-E792CD58251F}"/>
              </a:ext>
            </a:extLst>
          </p:cNvPr>
          <p:cNvSpPr txBox="1"/>
          <p:nvPr/>
        </p:nvSpPr>
        <p:spPr>
          <a:xfrm>
            <a:off x="437907" y="2723919"/>
            <a:ext cx="6851766" cy="4062651"/>
          </a:xfrm>
          <a:prstGeom prst="rect">
            <a:avLst/>
          </a:prstGeom>
          <a:noFill/>
        </p:spPr>
        <p:txBody>
          <a:bodyPr wrap="square">
            <a:spAutoFit/>
          </a:bodyPr>
          <a:lstStyle/>
          <a:p>
            <a:r>
              <a:rPr lang="tr-TR" dirty="0"/>
              <a:t>Büyük endüstriyel kaza riski değerlendirildiği sırada 10</a:t>
            </a:r>
            <a:r>
              <a:rPr lang="tr-TR" baseline="30000" dirty="0"/>
              <a:t>-4 </a:t>
            </a:r>
            <a:r>
              <a:rPr lang="tr-TR" dirty="0"/>
              <a:t>/ yıl mı daha güvenli yoksa 10</a:t>
            </a:r>
            <a:r>
              <a:rPr lang="tr-TR" baseline="30000" dirty="0"/>
              <a:t>-6 </a:t>
            </a:r>
            <a:r>
              <a:rPr lang="tr-TR" dirty="0"/>
              <a:t>/ yıl mı? </a:t>
            </a:r>
          </a:p>
          <a:p>
            <a:endParaRPr lang="tr-TR" b="1" baseline="30000" dirty="0"/>
          </a:p>
          <a:p>
            <a:endParaRPr lang="tr-TR" b="1" baseline="30000" dirty="0"/>
          </a:p>
          <a:p>
            <a:endParaRPr lang="tr-TR" b="1" baseline="30000" dirty="0"/>
          </a:p>
        </p:txBody>
      </p:sp>
      <p:sp>
        <p:nvSpPr>
          <p:cNvPr id="17" name="Metin kutusu 16">
            <a:extLst>
              <a:ext uri="{FF2B5EF4-FFF2-40B4-BE49-F238E27FC236}">
                <a16:creationId xmlns:a16="http://schemas.microsoft.com/office/drawing/2014/main" id="{00B9684A-7F64-F049-2CC7-35DDFADAC5B4}"/>
              </a:ext>
            </a:extLst>
          </p:cNvPr>
          <p:cNvSpPr txBox="1"/>
          <p:nvPr/>
        </p:nvSpPr>
        <p:spPr>
          <a:xfrm>
            <a:off x="442283" y="7576525"/>
            <a:ext cx="6851766" cy="2077492"/>
          </a:xfrm>
          <a:prstGeom prst="rect">
            <a:avLst/>
          </a:prstGeom>
          <a:noFill/>
        </p:spPr>
        <p:txBody>
          <a:bodyPr wrap="square">
            <a:spAutoFit/>
          </a:bodyPr>
          <a:lstStyle/>
          <a:p>
            <a:r>
              <a:rPr lang="tr-TR" dirty="0"/>
              <a:t>Senaryo başlama ve bitirme aşamaları burada önem kazanmaktadır.</a:t>
            </a:r>
            <a:endParaRPr lang="fr-FR" b="1" baseline="30000" dirty="0"/>
          </a:p>
        </p:txBody>
      </p:sp>
      <p:sp>
        <p:nvSpPr>
          <p:cNvPr id="18" name="Metin kutusu 17">
            <a:extLst>
              <a:ext uri="{FF2B5EF4-FFF2-40B4-BE49-F238E27FC236}">
                <a16:creationId xmlns:a16="http://schemas.microsoft.com/office/drawing/2014/main" id="{E13B3CDE-E273-8D49-6544-81EC068E2EAD}"/>
              </a:ext>
            </a:extLst>
          </p:cNvPr>
          <p:cNvSpPr txBox="1"/>
          <p:nvPr/>
        </p:nvSpPr>
        <p:spPr>
          <a:xfrm>
            <a:off x="1391594" y="11461570"/>
            <a:ext cx="21846723" cy="646331"/>
          </a:xfrm>
          <a:prstGeom prst="rect">
            <a:avLst/>
          </a:prstGeom>
          <a:noFill/>
        </p:spPr>
        <p:txBody>
          <a:bodyPr wrap="square">
            <a:spAutoFit/>
          </a:bodyPr>
          <a:lstStyle/>
          <a:p>
            <a:r>
              <a:rPr lang="tr-TR" sz="3600" b="1" dirty="0">
                <a:solidFill>
                  <a:srgbClr val="FF0000"/>
                </a:solidFill>
              </a:rPr>
              <a:t>Bu nedenle ülkemizde uygulanan büyük endüstriyel kaza 1 x 10</a:t>
            </a:r>
            <a:r>
              <a:rPr lang="tr-TR" sz="3600" b="1" baseline="30000" dirty="0">
                <a:solidFill>
                  <a:srgbClr val="FF0000"/>
                </a:solidFill>
              </a:rPr>
              <a:t>-4</a:t>
            </a:r>
            <a:r>
              <a:rPr lang="tr-TR" sz="3600" b="1" dirty="0">
                <a:solidFill>
                  <a:srgbClr val="FF0000"/>
                </a:solidFill>
              </a:rPr>
              <a:t>/yıl frekansı daha güvenlidir.</a:t>
            </a:r>
            <a:endParaRPr lang="fr-FR" sz="3600" b="1" baseline="30000" dirty="0">
              <a:solidFill>
                <a:srgbClr val="FF0000"/>
              </a:solidFill>
            </a:endParaRPr>
          </a:p>
        </p:txBody>
      </p:sp>
    </p:spTree>
    <p:extLst>
      <p:ext uri="{BB962C8B-B14F-4D97-AF65-F5344CB8AC3E}">
        <p14:creationId xmlns:p14="http://schemas.microsoft.com/office/powerpoint/2010/main" val="20280644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numéro de diapositive 3">
            <a:extLst>
              <a:ext uri="{FF2B5EF4-FFF2-40B4-BE49-F238E27FC236}">
                <a16:creationId xmlns:a16="http://schemas.microsoft.com/office/drawing/2014/main" id="{E1CC7E3D-DFC8-4E8C-918B-39406B09C3C8}"/>
              </a:ext>
            </a:extLst>
          </p:cNvPr>
          <p:cNvSpPr>
            <a:spLocks noGrp="1"/>
          </p:cNvSpPr>
          <p:nvPr>
            <p:ph type="sldNum" sz="quarter" idx="12"/>
          </p:nvPr>
        </p:nvSpPr>
        <p:spPr>
          <a:xfrm>
            <a:off x="22345922" y="12969219"/>
            <a:ext cx="892395" cy="730335"/>
          </a:xfrm>
          <a:prstGeom prst="rect">
            <a:avLst/>
          </a:prstGeom>
        </p:spPr>
        <p:txBody>
          <a:bodyPr/>
          <a:lstStyle/>
          <a:p>
            <a:fld id="{CF4668DC-857F-487D-BFFA-8C0CA5037977}" type="slidenum">
              <a:rPr lang="fr-BE" smtClean="0"/>
              <a:pPr/>
              <a:t>16</a:t>
            </a:fld>
            <a:endParaRPr lang="fr-BE" dirty="0"/>
          </a:p>
        </p:txBody>
      </p:sp>
      <p:pic>
        <p:nvPicPr>
          <p:cNvPr id="6" name="Resim 5">
            <a:extLst>
              <a:ext uri="{FF2B5EF4-FFF2-40B4-BE49-F238E27FC236}">
                <a16:creationId xmlns:a16="http://schemas.microsoft.com/office/drawing/2014/main" id="{6FC5EFE0-3718-0B9C-DC8B-AB36BCBAF8BA}"/>
              </a:ext>
            </a:extLst>
          </p:cNvPr>
          <p:cNvPicPr>
            <a:picLocks noChangeAspect="1"/>
          </p:cNvPicPr>
          <p:nvPr/>
        </p:nvPicPr>
        <p:blipFill>
          <a:blip r:embed="rId2"/>
          <a:stretch>
            <a:fillRect/>
          </a:stretch>
        </p:blipFill>
        <p:spPr>
          <a:xfrm>
            <a:off x="1009516" y="1530202"/>
            <a:ext cx="14322155" cy="5328592"/>
          </a:xfrm>
          <a:prstGeom prst="rect">
            <a:avLst/>
          </a:prstGeom>
        </p:spPr>
      </p:pic>
      <p:sp>
        <p:nvSpPr>
          <p:cNvPr id="14" name="Titre 8">
            <a:extLst>
              <a:ext uri="{FF2B5EF4-FFF2-40B4-BE49-F238E27FC236}">
                <a16:creationId xmlns:a16="http://schemas.microsoft.com/office/drawing/2014/main" id="{12E63463-683D-C088-7B49-5461C87873A6}"/>
              </a:ext>
            </a:extLst>
          </p:cNvPr>
          <p:cNvSpPr txBox="1">
            <a:spLocks/>
          </p:cNvSpPr>
          <p:nvPr/>
        </p:nvSpPr>
        <p:spPr>
          <a:xfrm>
            <a:off x="-94735" y="435392"/>
            <a:ext cx="23333052" cy="865439"/>
          </a:xfrm>
          <a:prstGeom prst="rect">
            <a:avLst/>
          </a:prstGeom>
          <a:solidFill>
            <a:schemeClr val="accent5">
              <a:lumMod val="50000"/>
            </a:schemeClr>
          </a:solidFill>
        </p:spPr>
        <p:txBody>
          <a:bodyPr vert="horz" lIns="217728" tIns="108864" rIns="217728" bIns="108864" rtlCol="0" anchor="ctr">
            <a:noAutofit/>
          </a:bodyPr>
          <a:lstStyle>
            <a:lvl1pPr algn="ctr" defTabSz="2177278" rtl="0" eaLnBrk="1" latinLnBrk="0" hangingPunct="1">
              <a:spcBef>
                <a:spcPct val="0"/>
              </a:spcBef>
              <a:buNone/>
              <a:defRPr lang="fr-BE" sz="8000" kern="1200" cap="none" baseline="0" dirty="0">
                <a:solidFill>
                  <a:schemeClr val="tx2"/>
                </a:solidFill>
                <a:latin typeface="Roboto Bk" pitchFamily="2" charset="0"/>
                <a:ea typeface="Roboto Bk" pitchFamily="2" charset="0"/>
                <a:cs typeface="+mj-cs"/>
              </a:defRPr>
            </a:lvl1pPr>
          </a:lstStyle>
          <a:p>
            <a:pPr algn="l"/>
            <a:r>
              <a:rPr lang="tr-TR" sz="4400" b="1" dirty="0">
                <a:solidFill>
                  <a:schemeClr val="bg1"/>
                </a:solidFill>
                <a:latin typeface="Arial" panose="020B0604020202020204" pitchFamily="34" charset="0"/>
                <a:cs typeface="Arial" panose="020B0604020202020204" pitchFamily="34" charset="0"/>
              </a:rPr>
              <a:t>  PROSES TEHLİKE ANALİZİ – </a:t>
            </a:r>
            <a:r>
              <a:rPr lang="tr-TR" sz="4400" b="1" dirty="0" err="1">
                <a:solidFill>
                  <a:schemeClr val="bg1"/>
                </a:solidFill>
                <a:latin typeface="Arial" panose="020B0604020202020204" pitchFamily="34" charset="0"/>
                <a:cs typeface="Arial" panose="020B0604020202020204" pitchFamily="34" charset="0"/>
              </a:rPr>
              <a:t>PHAone</a:t>
            </a:r>
            <a:r>
              <a:rPr lang="tr-TR" sz="4400" b="1" dirty="0">
                <a:solidFill>
                  <a:schemeClr val="bg1"/>
                </a:solidFill>
                <a:latin typeface="Arial" panose="020B0604020202020204" pitchFamily="34" charset="0"/>
                <a:cs typeface="Arial" panose="020B0604020202020204" pitchFamily="34" charset="0"/>
              </a:rPr>
              <a:t> ÇALIŞMASI </a:t>
            </a:r>
            <a:endParaRPr lang="fr-FR" sz="4400" b="1" dirty="0">
              <a:solidFill>
                <a:schemeClr val="bg1"/>
              </a:solidFill>
              <a:latin typeface="Arial" panose="020B0604020202020204" pitchFamily="34" charset="0"/>
              <a:cs typeface="Arial" panose="020B0604020202020204" pitchFamily="34" charset="0"/>
            </a:endParaRPr>
          </a:p>
        </p:txBody>
      </p:sp>
      <p:pic>
        <p:nvPicPr>
          <p:cNvPr id="19" name="Resim 18">
            <a:extLst>
              <a:ext uri="{FF2B5EF4-FFF2-40B4-BE49-F238E27FC236}">
                <a16:creationId xmlns:a16="http://schemas.microsoft.com/office/drawing/2014/main" id="{8EB3653F-41AF-C335-5736-078AE894BC90}"/>
              </a:ext>
            </a:extLst>
          </p:cNvPr>
          <p:cNvPicPr>
            <a:picLocks noChangeAspect="1"/>
          </p:cNvPicPr>
          <p:nvPr/>
        </p:nvPicPr>
        <p:blipFill>
          <a:blip r:embed="rId3"/>
          <a:stretch>
            <a:fillRect/>
          </a:stretch>
        </p:blipFill>
        <p:spPr>
          <a:xfrm>
            <a:off x="-94735" y="7794898"/>
            <a:ext cx="24023796" cy="4596808"/>
          </a:xfrm>
          <a:prstGeom prst="rect">
            <a:avLst/>
          </a:prstGeom>
        </p:spPr>
      </p:pic>
      <p:pic>
        <p:nvPicPr>
          <p:cNvPr id="2" name="Resim 1">
            <a:extLst>
              <a:ext uri="{FF2B5EF4-FFF2-40B4-BE49-F238E27FC236}">
                <a16:creationId xmlns:a16="http://schemas.microsoft.com/office/drawing/2014/main" id="{DC6A7B6F-E5C3-5C0A-95DF-F115514CE81B}"/>
              </a:ext>
            </a:extLst>
          </p:cNvPr>
          <p:cNvPicPr>
            <a:picLocks noChangeAspect="1"/>
          </p:cNvPicPr>
          <p:nvPr/>
        </p:nvPicPr>
        <p:blipFill>
          <a:blip r:embed="rId4"/>
          <a:stretch>
            <a:fillRect/>
          </a:stretch>
        </p:blipFill>
        <p:spPr>
          <a:xfrm>
            <a:off x="15340194" y="1864330"/>
            <a:ext cx="8035878" cy="4437552"/>
          </a:xfrm>
          <a:prstGeom prst="rect">
            <a:avLst/>
          </a:prstGeom>
        </p:spPr>
      </p:pic>
    </p:spTree>
    <p:extLst>
      <p:ext uri="{BB962C8B-B14F-4D97-AF65-F5344CB8AC3E}">
        <p14:creationId xmlns:p14="http://schemas.microsoft.com/office/powerpoint/2010/main" val="32752434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Espace réservé du numéro de diapositive 3"/>
          <p:cNvSpPr>
            <a:spLocks noGrp="1"/>
          </p:cNvSpPr>
          <p:nvPr>
            <p:ph type="sldNum" sz="quarter" idx="12"/>
          </p:nvPr>
        </p:nvSpPr>
        <p:spPr>
          <a:xfrm>
            <a:off x="22345922" y="12969219"/>
            <a:ext cx="892395" cy="730335"/>
          </a:xfrm>
          <a:prstGeom prst="rect">
            <a:avLst/>
          </a:prstGeom>
        </p:spPr>
        <p:txBody>
          <a:bodyPr/>
          <a:lstStyle/>
          <a:p>
            <a:fld id="{CF4668DC-857F-487D-BFFA-8C0CA5037977}" type="slidenum">
              <a:rPr lang="fr-BE" smtClean="0"/>
              <a:pPr/>
              <a:t>17</a:t>
            </a:fld>
            <a:endParaRPr lang="fr-BE" dirty="0"/>
          </a:p>
        </p:txBody>
      </p:sp>
      <p:grpSp>
        <p:nvGrpSpPr>
          <p:cNvPr id="38" name="Groupe 37"/>
          <p:cNvGrpSpPr/>
          <p:nvPr/>
        </p:nvGrpSpPr>
        <p:grpSpPr>
          <a:xfrm>
            <a:off x="11283965" y="7814196"/>
            <a:ext cx="1295400" cy="1341437"/>
            <a:chOff x="15313025" y="3846512"/>
            <a:chExt cx="1295400" cy="1341437"/>
          </a:xfrm>
          <a:solidFill>
            <a:schemeClr val="tx2"/>
          </a:solidFill>
        </p:grpSpPr>
        <p:sp>
          <p:nvSpPr>
            <p:cNvPr id="39" name="Freeform 46"/>
            <p:cNvSpPr>
              <a:spLocks/>
            </p:cNvSpPr>
            <p:nvPr/>
          </p:nvSpPr>
          <p:spPr bwMode="auto">
            <a:xfrm>
              <a:off x="15600363" y="4149724"/>
              <a:ext cx="752475" cy="422275"/>
            </a:xfrm>
            <a:custGeom>
              <a:avLst/>
              <a:gdLst>
                <a:gd name="T0" fmla="*/ 864 w 947"/>
                <a:gd name="T1" fmla="*/ 0 h 532"/>
                <a:gd name="T2" fmla="*/ 905 w 947"/>
                <a:gd name="T3" fmla="*/ 14 h 532"/>
                <a:gd name="T4" fmla="*/ 934 w 947"/>
                <a:gd name="T5" fmla="*/ 45 h 532"/>
                <a:gd name="T6" fmla="*/ 947 w 947"/>
                <a:gd name="T7" fmla="*/ 84 h 532"/>
                <a:gd name="T8" fmla="*/ 942 w 947"/>
                <a:gd name="T9" fmla="*/ 127 h 532"/>
                <a:gd name="T10" fmla="*/ 918 w 947"/>
                <a:gd name="T11" fmla="*/ 163 h 532"/>
                <a:gd name="T12" fmla="*/ 883 w 947"/>
                <a:gd name="T13" fmla="*/ 186 h 532"/>
                <a:gd name="T14" fmla="*/ 841 w 947"/>
                <a:gd name="T15" fmla="*/ 190 h 532"/>
                <a:gd name="T16" fmla="*/ 808 w 947"/>
                <a:gd name="T17" fmla="*/ 179 h 532"/>
                <a:gd name="T18" fmla="*/ 549 w 947"/>
                <a:gd name="T19" fmla="*/ 338 h 532"/>
                <a:gd name="T20" fmla="*/ 554 w 947"/>
                <a:gd name="T21" fmla="*/ 380 h 532"/>
                <a:gd name="T22" fmla="*/ 539 w 947"/>
                <a:gd name="T23" fmla="*/ 421 h 532"/>
                <a:gd name="T24" fmla="*/ 509 w 947"/>
                <a:gd name="T25" fmla="*/ 450 h 532"/>
                <a:gd name="T26" fmla="*/ 469 w 947"/>
                <a:gd name="T27" fmla="*/ 464 h 532"/>
                <a:gd name="T28" fmla="*/ 427 w 947"/>
                <a:gd name="T29" fmla="*/ 459 h 532"/>
                <a:gd name="T30" fmla="*/ 396 w 947"/>
                <a:gd name="T31" fmla="*/ 440 h 532"/>
                <a:gd name="T32" fmla="*/ 375 w 947"/>
                <a:gd name="T33" fmla="*/ 412 h 532"/>
                <a:gd name="T34" fmla="*/ 189 w 947"/>
                <a:gd name="T35" fmla="*/ 456 h 532"/>
                <a:gd name="T36" fmla="*/ 175 w 947"/>
                <a:gd name="T37" fmla="*/ 489 h 532"/>
                <a:gd name="T38" fmla="*/ 145 w 947"/>
                <a:gd name="T39" fmla="*/ 519 h 532"/>
                <a:gd name="T40" fmla="*/ 106 w 947"/>
                <a:gd name="T41" fmla="*/ 532 h 532"/>
                <a:gd name="T42" fmla="*/ 62 w 947"/>
                <a:gd name="T43" fmla="*/ 527 h 532"/>
                <a:gd name="T44" fmla="*/ 27 w 947"/>
                <a:gd name="T45" fmla="*/ 503 h 532"/>
                <a:gd name="T46" fmla="*/ 5 w 947"/>
                <a:gd name="T47" fmla="*/ 467 h 532"/>
                <a:gd name="T48" fmla="*/ 1 w 947"/>
                <a:gd name="T49" fmla="*/ 425 h 532"/>
                <a:gd name="T50" fmla="*/ 15 w 947"/>
                <a:gd name="T51" fmla="*/ 384 h 532"/>
                <a:gd name="T52" fmla="*/ 46 w 947"/>
                <a:gd name="T53" fmla="*/ 356 h 532"/>
                <a:gd name="T54" fmla="*/ 85 w 947"/>
                <a:gd name="T55" fmla="*/ 342 h 532"/>
                <a:gd name="T56" fmla="*/ 128 w 947"/>
                <a:gd name="T57" fmla="*/ 347 h 532"/>
                <a:gd name="T58" fmla="*/ 159 w 947"/>
                <a:gd name="T59" fmla="*/ 366 h 532"/>
                <a:gd name="T60" fmla="*/ 180 w 947"/>
                <a:gd name="T61" fmla="*/ 393 h 532"/>
                <a:gd name="T62" fmla="*/ 367 w 947"/>
                <a:gd name="T63" fmla="*/ 349 h 532"/>
                <a:gd name="T64" fmla="*/ 379 w 947"/>
                <a:gd name="T65" fmla="*/ 317 h 532"/>
                <a:gd name="T66" fmla="*/ 410 w 947"/>
                <a:gd name="T67" fmla="*/ 287 h 532"/>
                <a:gd name="T68" fmla="*/ 449 w 947"/>
                <a:gd name="T69" fmla="*/ 274 h 532"/>
                <a:gd name="T70" fmla="*/ 492 w 947"/>
                <a:gd name="T71" fmla="*/ 279 h 532"/>
                <a:gd name="T72" fmla="*/ 521 w 947"/>
                <a:gd name="T73" fmla="*/ 295 h 532"/>
                <a:gd name="T74" fmla="*/ 758 w 947"/>
                <a:gd name="T75" fmla="*/ 111 h 532"/>
                <a:gd name="T76" fmla="*/ 762 w 947"/>
                <a:gd name="T77" fmla="*/ 63 h 532"/>
                <a:gd name="T78" fmla="*/ 786 w 947"/>
                <a:gd name="T79" fmla="*/ 26 h 532"/>
                <a:gd name="T80" fmla="*/ 822 w 947"/>
                <a:gd name="T81" fmla="*/ 4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47" h="532">
                  <a:moveTo>
                    <a:pt x="842" y="0"/>
                  </a:moveTo>
                  <a:lnTo>
                    <a:pt x="864" y="0"/>
                  </a:lnTo>
                  <a:lnTo>
                    <a:pt x="884" y="5"/>
                  </a:lnTo>
                  <a:lnTo>
                    <a:pt x="905" y="14"/>
                  </a:lnTo>
                  <a:lnTo>
                    <a:pt x="921" y="29"/>
                  </a:lnTo>
                  <a:lnTo>
                    <a:pt x="934" y="45"/>
                  </a:lnTo>
                  <a:lnTo>
                    <a:pt x="943" y="64"/>
                  </a:lnTo>
                  <a:lnTo>
                    <a:pt x="947" y="84"/>
                  </a:lnTo>
                  <a:lnTo>
                    <a:pt x="947" y="106"/>
                  </a:lnTo>
                  <a:lnTo>
                    <a:pt x="942" y="127"/>
                  </a:lnTo>
                  <a:lnTo>
                    <a:pt x="932" y="147"/>
                  </a:lnTo>
                  <a:lnTo>
                    <a:pt x="918" y="163"/>
                  </a:lnTo>
                  <a:lnTo>
                    <a:pt x="902" y="176"/>
                  </a:lnTo>
                  <a:lnTo>
                    <a:pt x="883" y="186"/>
                  </a:lnTo>
                  <a:lnTo>
                    <a:pt x="863" y="190"/>
                  </a:lnTo>
                  <a:lnTo>
                    <a:pt x="841" y="190"/>
                  </a:lnTo>
                  <a:lnTo>
                    <a:pt x="820" y="184"/>
                  </a:lnTo>
                  <a:lnTo>
                    <a:pt x="808" y="179"/>
                  </a:lnTo>
                  <a:lnTo>
                    <a:pt x="798" y="173"/>
                  </a:lnTo>
                  <a:lnTo>
                    <a:pt x="549" y="338"/>
                  </a:lnTo>
                  <a:lnTo>
                    <a:pt x="554" y="359"/>
                  </a:lnTo>
                  <a:lnTo>
                    <a:pt x="554" y="380"/>
                  </a:lnTo>
                  <a:lnTo>
                    <a:pt x="549" y="402"/>
                  </a:lnTo>
                  <a:lnTo>
                    <a:pt x="539" y="421"/>
                  </a:lnTo>
                  <a:lnTo>
                    <a:pt x="526" y="438"/>
                  </a:lnTo>
                  <a:lnTo>
                    <a:pt x="509" y="450"/>
                  </a:lnTo>
                  <a:lnTo>
                    <a:pt x="491" y="459"/>
                  </a:lnTo>
                  <a:lnTo>
                    <a:pt x="469" y="464"/>
                  </a:lnTo>
                  <a:lnTo>
                    <a:pt x="449" y="464"/>
                  </a:lnTo>
                  <a:lnTo>
                    <a:pt x="427" y="459"/>
                  </a:lnTo>
                  <a:lnTo>
                    <a:pt x="410" y="451"/>
                  </a:lnTo>
                  <a:lnTo>
                    <a:pt x="396" y="440"/>
                  </a:lnTo>
                  <a:lnTo>
                    <a:pt x="384" y="427"/>
                  </a:lnTo>
                  <a:lnTo>
                    <a:pt x="375" y="412"/>
                  </a:lnTo>
                  <a:lnTo>
                    <a:pt x="191" y="444"/>
                  </a:lnTo>
                  <a:lnTo>
                    <a:pt x="189" y="456"/>
                  </a:lnTo>
                  <a:lnTo>
                    <a:pt x="185" y="469"/>
                  </a:lnTo>
                  <a:lnTo>
                    <a:pt x="175" y="489"/>
                  </a:lnTo>
                  <a:lnTo>
                    <a:pt x="162" y="505"/>
                  </a:lnTo>
                  <a:lnTo>
                    <a:pt x="145" y="519"/>
                  </a:lnTo>
                  <a:lnTo>
                    <a:pt x="126" y="527"/>
                  </a:lnTo>
                  <a:lnTo>
                    <a:pt x="106" y="532"/>
                  </a:lnTo>
                  <a:lnTo>
                    <a:pt x="84" y="532"/>
                  </a:lnTo>
                  <a:lnTo>
                    <a:pt x="62" y="527"/>
                  </a:lnTo>
                  <a:lnTo>
                    <a:pt x="43" y="517"/>
                  </a:lnTo>
                  <a:lnTo>
                    <a:pt x="27" y="503"/>
                  </a:lnTo>
                  <a:lnTo>
                    <a:pt x="14" y="487"/>
                  </a:lnTo>
                  <a:lnTo>
                    <a:pt x="5" y="467"/>
                  </a:lnTo>
                  <a:lnTo>
                    <a:pt x="0" y="447"/>
                  </a:lnTo>
                  <a:lnTo>
                    <a:pt x="1" y="425"/>
                  </a:lnTo>
                  <a:lnTo>
                    <a:pt x="6" y="404"/>
                  </a:lnTo>
                  <a:lnTo>
                    <a:pt x="15" y="384"/>
                  </a:lnTo>
                  <a:lnTo>
                    <a:pt x="29" y="368"/>
                  </a:lnTo>
                  <a:lnTo>
                    <a:pt x="46" y="356"/>
                  </a:lnTo>
                  <a:lnTo>
                    <a:pt x="65" y="346"/>
                  </a:lnTo>
                  <a:lnTo>
                    <a:pt x="85" y="342"/>
                  </a:lnTo>
                  <a:lnTo>
                    <a:pt x="107" y="342"/>
                  </a:lnTo>
                  <a:lnTo>
                    <a:pt x="128" y="347"/>
                  </a:lnTo>
                  <a:lnTo>
                    <a:pt x="144" y="355"/>
                  </a:lnTo>
                  <a:lnTo>
                    <a:pt x="159" y="366"/>
                  </a:lnTo>
                  <a:lnTo>
                    <a:pt x="170" y="378"/>
                  </a:lnTo>
                  <a:lnTo>
                    <a:pt x="180" y="393"/>
                  </a:lnTo>
                  <a:lnTo>
                    <a:pt x="365" y="362"/>
                  </a:lnTo>
                  <a:lnTo>
                    <a:pt x="367" y="349"/>
                  </a:lnTo>
                  <a:lnTo>
                    <a:pt x="370" y="336"/>
                  </a:lnTo>
                  <a:lnTo>
                    <a:pt x="379" y="317"/>
                  </a:lnTo>
                  <a:lnTo>
                    <a:pt x="393" y="300"/>
                  </a:lnTo>
                  <a:lnTo>
                    <a:pt x="410" y="287"/>
                  </a:lnTo>
                  <a:lnTo>
                    <a:pt x="428" y="279"/>
                  </a:lnTo>
                  <a:lnTo>
                    <a:pt x="449" y="274"/>
                  </a:lnTo>
                  <a:lnTo>
                    <a:pt x="470" y="274"/>
                  </a:lnTo>
                  <a:lnTo>
                    <a:pt x="492" y="279"/>
                  </a:lnTo>
                  <a:lnTo>
                    <a:pt x="507" y="286"/>
                  </a:lnTo>
                  <a:lnTo>
                    <a:pt x="521" y="295"/>
                  </a:lnTo>
                  <a:lnTo>
                    <a:pt x="765" y="133"/>
                  </a:lnTo>
                  <a:lnTo>
                    <a:pt x="758" y="111"/>
                  </a:lnTo>
                  <a:lnTo>
                    <a:pt x="757" y="86"/>
                  </a:lnTo>
                  <a:lnTo>
                    <a:pt x="762" y="63"/>
                  </a:lnTo>
                  <a:lnTo>
                    <a:pt x="773" y="42"/>
                  </a:lnTo>
                  <a:lnTo>
                    <a:pt x="786" y="26"/>
                  </a:lnTo>
                  <a:lnTo>
                    <a:pt x="802" y="13"/>
                  </a:lnTo>
                  <a:lnTo>
                    <a:pt x="822" y="4"/>
                  </a:lnTo>
                  <a:lnTo>
                    <a:pt x="842"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40" name="Freeform 47"/>
            <p:cNvSpPr>
              <a:spLocks noEditPoints="1"/>
            </p:cNvSpPr>
            <p:nvPr/>
          </p:nvSpPr>
          <p:spPr bwMode="auto">
            <a:xfrm>
              <a:off x="15313025" y="3846512"/>
              <a:ext cx="1295400" cy="1341437"/>
            </a:xfrm>
            <a:custGeom>
              <a:avLst/>
              <a:gdLst>
                <a:gd name="T0" fmla="*/ 140 w 1634"/>
                <a:gd name="T1" fmla="*/ 1051 h 1690"/>
                <a:gd name="T2" fmla="*/ 1484 w 1634"/>
                <a:gd name="T3" fmla="*/ 315 h 1690"/>
                <a:gd name="T4" fmla="*/ 821 w 1634"/>
                <a:gd name="T5" fmla="*/ 0 h 1690"/>
                <a:gd name="T6" fmla="*/ 855 w 1634"/>
                <a:gd name="T7" fmla="*/ 8 h 1690"/>
                <a:gd name="T8" fmla="*/ 878 w 1634"/>
                <a:gd name="T9" fmla="*/ 28 h 1690"/>
                <a:gd name="T10" fmla="*/ 887 w 1634"/>
                <a:gd name="T11" fmla="*/ 58 h 1690"/>
                <a:gd name="T12" fmla="*/ 1634 w 1634"/>
                <a:gd name="T13" fmla="*/ 173 h 1690"/>
                <a:gd name="T14" fmla="*/ 1104 w 1634"/>
                <a:gd name="T15" fmla="*/ 1233 h 1690"/>
                <a:gd name="T16" fmla="*/ 1260 w 1634"/>
                <a:gd name="T17" fmla="*/ 1618 h 1690"/>
                <a:gd name="T18" fmla="*/ 1252 w 1634"/>
                <a:gd name="T19" fmla="*/ 1650 h 1690"/>
                <a:gd name="T20" fmla="*/ 1231 w 1634"/>
                <a:gd name="T21" fmla="*/ 1675 h 1690"/>
                <a:gd name="T22" fmla="*/ 1196 w 1634"/>
                <a:gd name="T23" fmla="*/ 1690 h 1690"/>
                <a:gd name="T24" fmla="*/ 1162 w 1634"/>
                <a:gd name="T25" fmla="*/ 1687 h 1690"/>
                <a:gd name="T26" fmla="*/ 1136 w 1634"/>
                <a:gd name="T27" fmla="*/ 1669 h 1690"/>
                <a:gd name="T28" fmla="*/ 955 w 1634"/>
                <a:gd name="T29" fmla="*/ 1233 h 1690"/>
                <a:gd name="T30" fmla="*/ 891 w 1634"/>
                <a:gd name="T31" fmla="*/ 1551 h 1690"/>
                <a:gd name="T32" fmla="*/ 881 w 1634"/>
                <a:gd name="T33" fmla="*/ 1587 h 1690"/>
                <a:gd name="T34" fmla="*/ 856 w 1634"/>
                <a:gd name="T35" fmla="*/ 1613 h 1690"/>
                <a:gd name="T36" fmla="*/ 821 w 1634"/>
                <a:gd name="T37" fmla="*/ 1623 h 1690"/>
                <a:gd name="T38" fmla="*/ 786 w 1634"/>
                <a:gd name="T39" fmla="*/ 1613 h 1690"/>
                <a:gd name="T40" fmla="*/ 762 w 1634"/>
                <a:gd name="T41" fmla="*/ 1587 h 1690"/>
                <a:gd name="T42" fmla="*/ 752 w 1634"/>
                <a:gd name="T43" fmla="*/ 1551 h 1690"/>
                <a:gd name="T44" fmla="*/ 677 w 1634"/>
                <a:gd name="T45" fmla="*/ 1233 h 1690"/>
                <a:gd name="T46" fmla="*/ 496 w 1634"/>
                <a:gd name="T47" fmla="*/ 1669 h 1690"/>
                <a:gd name="T48" fmla="*/ 470 w 1634"/>
                <a:gd name="T49" fmla="*/ 1687 h 1690"/>
                <a:gd name="T50" fmla="*/ 436 w 1634"/>
                <a:gd name="T51" fmla="*/ 1690 h 1690"/>
                <a:gd name="T52" fmla="*/ 401 w 1634"/>
                <a:gd name="T53" fmla="*/ 1675 h 1690"/>
                <a:gd name="T54" fmla="*/ 379 w 1634"/>
                <a:gd name="T55" fmla="*/ 1650 h 1690"/>
                <a:gd name="T56" fmla="*/ 372 w 1634"/>
                <a:gd name="T57" fmla="*/ 1618 h 1690"/>
                <a:gd name="T58" fmla="*/ 528 w 1634"/>
                <a:gd name="T59" fmla="*/ 1233 h 1690"/>
                <a:gd name="T60" fmla="*/ 0 w 1634"/>
                <a:gd name="T61" fmla="*/ 173 h 1690"/>
                <a:gd name="T62" fmla="*/ 755 w 1634"/>
                <a:gd name="T63" fmla="*/ 58 h 1690"/>
                <a:gd name="T64" fmla="*/ 765 w 1634"/>
                <a:gd name="T65" fmla="*/ 28 h 1690"/>
                <a:gd name="T66" fmla="*/ 788 w 1634"/>
                <a:gd name="T67" fmla="*/ 8 h 1690"/>
                <a:gd name="T68" fmla="*/ 821 w 1634"/>
                <a:gd name="T69" fmla="*/ 0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34" h="1690">
                  <a:moveTo>
                    <a:pt x="140" y="315"/>
                  </a:moveTo>
                  <a:lnTo>
                    <a:pt x="140" y="1051"/>
                  </a:lnTo>
                  <a:lnTo>
                    <a:pt x="1484" y="1051"/>
                  </a:lnTo>
                  <a:lnTo>
                    <a:pt x="1484" y="315"/>
                  </a:lnTo>
                  <a:lnTo>
                    <a:pt x="140" y="315"/>
                  </a:lnTo>
                  <a:close/>
                  <a:moveTo>
                    <a:pt x="821" y="0"/>
                  </a:moveTo>
                  <a:lnTo>
                    <a:pt x="838" y="2"/>
                  </a:lnTo>
                  <a:lnTo>
                    <a:pt x="855" y="8"/>
                  </a:lnTo>
                  <a:lnTo>
                    <a:pt x="868" y="17"/>
                  </a:lnTo>
                  <a:lnTo>
                    <a:pt x="878" y="28"/>
                  </a:lnTo>
                  <a:lnTo>
                    <a:pt x="885" y="43"/>
                  </a:lnTo>
                  <a:lnTo>
                    <a:pt x="887" y="58"/>
                  </a:lnTo>
                  <a:lnTo>
                    <a:pt x="887" y="173"/>
                  </a:lnTo>
                  <a:lnTo>
                    <a:pt x="1634" y="173"/>
                  </a:lnTo>
                  <a:lnTo>
                    <a:pt x="1634" y="1233"/>
                  </a:lnTo>
                  <a:lnTo>
                    <a:pt x="1104" y="1233"/>
                  </a:lnTo>
                  <a:lnTo>
                    <a:pt x="1255" y="1603"/>
                  </a:lnTo>
                  <a:lnTo>
                    <a:pt x="1260" y="1618"/>
                  </a:lnTo>
                  <a:lnTo>
                    <a:pt x="1259" y="1634"/>
                  </a:lnTo>
                  <a:lnTo>
                    <a:pt x="1252" y="1650"/>
                  </a:lnTo>
                  <a:lnTo>
                    <a:pt x="1243" y="1663"/>
                  </a:lnTo>
                  <a:lnTo>
                    <a:pt x="1231" y="1675"/>
                  </a:lnTo>
                  <a:lnTo>
                    <a:pt x="1215" y="1685"/>
                  </a:lnTo>
                  <a:lnTo>
                    <a:pt x="1196" y="1690"/>
                  </a:lnTo>
                  <a:lnTo>
                    <a:pt x="1179" y="1690"/>
                  </a:lnTo>
                  <a:lnTo>
                    <a:pt x="1162" y="1687"/>
                  </a:lnTo>
                  <a:lnTo>
                    <a:pt x="1148" y="1680"/>
                  </a:lnTo>
                  <a:lnTo>
                    <a:pt x="1136" y="1669"/>
                  </a:lnTo>
                  <a:lnTo>
                    <a:pt x="1127" y="1655"/>
                  </a:lnTo>
                  <a:lnTo>
                    <a:pt x="955" y="1233"/>
                  </a:lnTo>
                  <a:lnTo>
                    <a:pt x="891" y="1233"/>
                  </a:lnTo>
                  <a:lnTo>
                    <a:pt x="891" y="1551"/>
                  </a:lnTo>
                  <a:lnTo>
                    <a:pt x="888" y="1571"/>
                  </a:lnTo>
                  <a:lnTo>
                    <a:pt x="881" y="1587"/>
                  </a:lnTo>
                  <a:lnTo>
                    <a:pt x="870" y="1603"/>
                  </a:lnTo>
                  <a:lnTo>
                    <a:pt x="856" y="1613"/>
                  </a:lnTo>
                  <a:lnTo>
                    <a:pt x="839" y="1621"/>
                  </a:lnTo>
                  <a:lnTo>
                    <a:pt x="821" y="1623"/>
                  </a:lnTo>
                  <a:lnTo>
                    <a:pt x="803" y="1621"/>
                  </a:lnTo>
                  <a:lnTo>
                    <a:pt x="786" y="1613"/>
                  </a:lnTo>
                  <a:lnTo>
                    <a:pt x="773" y="1603"/>
                  </a:lnTo>
                  <a:lnTo>
                    <a:pt x="762" y="1587"/>
                  </a:lnTo>
                  <a:lnTo>
                    <a:pt x="754" y="1571"/>
                  </a:lnTo>
                  <a:lnTo>
                    <a:pt x="752" y="1551"/>
                  </a:lnTo>
                  <a:lnTo>
                    <a:pt x="752" y="1233"/>
                  </a:lnTo>
                  <a:lnTo>
                    <a:pt x="677" y="1233"/>
                  </a:lnTo>
                  <a:lnTo>
                    <a:pt x="504" y="1655"/>
                  </a:lnTo>
                  <a:lnTo>
                    <a:pt x="496" y="1669"/>
                  </a:lnTo>
                  <a:lnTo>
                    <a:pt x="484" y="1680"/>
                  </a:lnTo>
                  <a:lnTo>
                    <a:pt x="470" y="1687"/>
                  </a:lnTo>
                  <a:lnTo>
                    <a:pt x="453" y="1690"/>
                  </a:lnTo>
                  <a:lnTo>
                    <a:pt x="436" y="1690"/>
                  </a:lnTo>
                  <a:lnTo>
                    <a:pt x="417" y="1685"/>
                  </a:lnTo>
                  <a:lnTo>
                    <a:pt x="401" y="1675"/>
                  </a:lnTo>
                  <a:lnTo>
                    <a:pt x="389" y="1663"/>
                  </a:lnTo>
                  <a:lnTo>
                    <a:pt x="379" y="1650"/>
                  </a:lnTo>
                  <a:lnTo>
                    <a:pt x="373" y="1634"/>
                  </a:lnTo>
                  <a:lnTo>
                    <a:pt x="372" y="1618"/>
                  </a:lnTo>
                  <a:lnTo>
                    <a:pt x="376" y="1603"/>
                  </a:lnTo>
                  <a:lnTo>
                    <a:pt x="528" y="1233"/>
                  </a:lnTo>
                  <a:lnTo>
                    <a:pt x="0" y="1233"/>
                  </a:lnTo>
                  <a:lnTo>
                    <a:pt x="0" y="173"/>
                  </a:lnTo>
                  <a:lnTo>
                    <a:pt x="755" y="173"/>
                  </a:lnTo>
                  <a:lnTo>
                    <a:pt x="755" y="58"/>
                  </a:lnTo>
                  <a:lnTo>
                    <a:pt x="757" y="43"/>
                  </a:lnTo>
                  <a:lnTo>
                    <a:pt x="765" y="28"/>
                  </a:lnTo>
                  <a:lnTo>
                    <a:pt x="775" y="17"/>
                  </a:lnTo>
                  <a:lnTo>
                    <a:pt x="788" y="8"/>
                  </a:lnTo>
                  <a:lnTo>
                    <a:pt x="804" y="2"/>
                  </a:lnTo>
                  <a:lnTo>
                    <a:pt x="8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grpSp>
      <p:sp>
        <p:nvSpPr>
          <p:cNvPr id="4" name="Titre 8">
            <a:extLst>
              <a:ext uri="{FF2B5EF4-FFF2-40B4-BE49-F238E27FC236}">
                <a16:creationId xmlns:a16="http://schemas.microsoft.com/office/drawing/2014/main" id="{150AEF5B-B250-B892-51F6-BBDCE2805C0F}"/>
              </a:ext>
            </a:extLst>
          </p:cNvPr>
          <p:cNvSpPr txBox="1">
            <a:spLocks/>
          </p:cNvSpPr>
          <p:nvPr/>
        </p:nvSpPr>
        <p:spPr>
          <a:xfrm>
            <a:off x="-94735" y="435392"/>
            <a:ext cx="23333052" cy="865439"/>
          </a:xfrm>
          <a:prstGeom prst="rect">
            <a:avLst/>
          </a:prstGeom>
          <a:solidFill>
            <a:schemeClr val="accent5">
              <a:lumMod val="50000"/>
            </a:schemeClr>
          </a:solidFill>
        </p:spPr>
        <p:txBody>
          <a:bodyPr vert="horz" lIns="217728" tIns="108864" rIns="217728" bIns="108864" rtlCol="0" anchor="ctr">
            <a:noAutofit/>
          </a:bodyPr>
          <a:lstStyle>
            <a:lvl1pPr algn="ctr" defTabSz="2177278" rtl="0" eaLnBrk="1" latinLnBrk="0" hangingPunct="1">
              <a:spcBef>
                <a:spcPct val="0"/>
              </a:spcBef>
              <a:buNone/>
              <a:defRPr lang="fr-BE" sz="8000" kern="1200" cap="none" baseline="0" dirty="0">
                <a:solidFill>
                  <a:schemeClr val="tx2"/>
                </a:solidFill>
                <a:latin typeface="Roboto Bk" pitchFamily="2" charset="0"/>
                <a:ea typeface="Roboto Bk" pitchFamily="2" charset="0"/>
                <a:cs typeface="+mj-cs"/>
              </a:defRPr>
            </a:lvl1pPr>
          </a:lstStyle>
          <a:p>
            <a:pPr algn="l"/>
            <a:r>
              <a:rPr lang="tr-TR" sz="4400" b="1" dirty="0">
                <a:solidFill>
                  <a:schemeClr val="bg1"/>
                </a:solidFill>
                <a:latin typeface="Arial" panose="020B0604020202020204" pitchFamily="34" charset="0"/>
                <a:cs typeface="Arial" panose="020B0604020202020204" pitchFamily="34" charset="0"/>
              </a:rPr>
              <a:t>  PROSES TEHLİKE ANALİZİ – </a:t>
            </a:r>
            <a:r>
              <a:rPr lang="tr-TR" sz="4400" b="1" dirty="0" err="1">
                <a:solidFill>
                  <a:schemeClr val="bg1"/>
                </a:solidFill>
                <a:latin typeface="Arial" panose="020B0604020202020204" pitchFamily="34" charset="0"/>
                <a:cs typeface="Arial" panose="020B0604020202020204" pitchFamily="34" charset="0"/>
              </a:rPr>
              <a:t>PHAone</a:t>
            </a:r>
            <a:r>
              <a:rPr lang="tr-TR" sz="4400" b="1" dirty="0">
                <a:solidFill>
                  <a:schemeClr val="bg1"/>
                </a:solidFill>
                <a:latin typeface="Arial" panose="020B0604020202020204" pitchFamily="34" charset="0"/>
                <a:cs typeface="Arial" panose="020B0604020202020204" pitchFamily="34" charset="0"/>
              </a:rPr>
              <a:t> ÇALIŞMASI</a:t>
            </a:r>
            <a:endParaRPr lang="fr-FR" sz="4400" b="1" dirty="0">
              <a:solidFill>
                <a:schemeClr val="bg1"/>
              </a:solidFill>
              <a:latin typeface="Arial" panose="020B0604020202020204" pitchFamily="34" charset="0"/>
              <a:cs typeface="Arial" panose="020B0604020202020204" pitchFamily="34" charset="0"/>
            </a:endParaRPr>
          </a:p>
        </p:txBody>
      </p:sp>
      <p:pic>
        <p:nvPicPr>
          <p:cNvPr id="6" name="Resim 5">
            <a:extLst>
              <a:ext uri="{FF2B5EF4-FFF2-40B4-BE49-F238E27FC236}">
                <a16:creationId xmlns:a16="http://schemas.microsoft.com/office/drawing/2014/main" id="{A580D11F-8295-294D-AF27-740AEA8B8C81}"/>
              </a:ext>
            </a:extLst>
          </p:cNvPr>
          <p:cNvPicPr>
            <a:picLocks noChangeAspect="1"/>
          </p:cNvPicPr>
          <p:nvPr/>
        </p:nvPicPr>
        <p:blipFill>
          <a:blip r:embed="rId2"/>
          <a:stretch>
            <a:fillRect/>
          </a:stretch>
        </p:blipFill>
        <p:spPr>
          <a:xfrm>
            <a:off x="4858685" y="1513707"/>
            <a:ext cx="19526903" cy="10690173"/>
          </a:xfrm>
          <a:prstGeom prst="rect">
            <a:avLst/>
          </a:prstGeom>
        </p:spPr>
      </p:pic>
      <p:sp>
        <p:nvSpPr>
          <p:cNvPr id="8" name="Metin kutusu 7">
            <a:extLst>
              <a:ext uri="{FF2B5EF4-FFF2-40B4-BE49-F238E27FC236}">
                <a16:creationId xmlns:a16="http://schemas.microsoft.com/office/drawing/2014/main" id="{8338A679-2CDE-CC27-254A-7DD0514BE3CE}"/>
              </a:ext>
            </a:extLst>
          </p:cNvPr>
          <p:cNvSpPr txBox="1"/>
          <p:nvPr/>
        </p:nvSpPr>
        <p:spPr>
          <a:xfrm>
            <a:off x="152347" y="3186386"/>
            <a:ext cx="4562669" cy="8156079"/>
          </a:xfrm>
          <a:prstGeom prst="rect">
            <a:avLst/>
          </a:prstGeom>
          <a:noFill/>
        </p:spPr>
        <p:txBody>
          <a:bodyPr wrap="square">
            <a:spAutoFit/>
          </a:bodyPr>
          <a:lstStyle/>
          <a:p>
            <a:r>
              <a:rPr lang="tr-TR" sz="4400" dirty="0"/>
              <a:t>Düğüm seç </a:t>
            </a:r>
          </a:p>
          <a:p>
            <a:endParaRPr lang="tr-TR" sz="4400" dirty="0"/>
          </a:p>
          <a:p>
            <a:endParaRPr lang="tr-TR" sz="4400" dirty="0"/>
          </a:p>
          <a:p>
            <a:r>
              <a:rPr lang="tr-TR" sz="4400" dirty="0"/>
              <a:t>Her bir düğüm için tehlikeli ekipman belirle</a:t>
            </a:r>
          </a:p>
          <a:p>
            <a:r>
              <a:rPr lang="tr-TR" sz="3600" dirty="0"/>
              <a:t>(28 ad belirlenmiş)</a:t>
            </a:r>
          </a:p>
          <a:p>
            <a:endParaRPr lang="tr-TR" sz="4400" dirty="0"/>
          </a:p>
          <a:p>
            <a:endParaRPr lang="tr-TR" sz="4400" dirty="0"/>
          </a:p>
          <a:p>
            <a:r>
              <a:rPr lang="tr-TR" sz="4400" dirty="0"/>
              <a:t>Her bir ekipman için sapmaları değerlendir</a:t>
            </a:r>
          </a:p>
        </p:txBody>
      </p:sp>
    </p:spTree>
    <p:extLst>
      <p:ext uri="{BB962C8B-B14F-4D97-AF65-F5344CB8AC3E}">
        <p14:creationId xmlns:p14="http://schemas.microsoft.com/office/powerpoint/2010/main" val="320949272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Espace réservé du numéro de diapositive 3"/>
          <p:cNvSpPr>
            <a:spLocks noGrp="1"/>
          </p:cNvSpPr>
          <p:nvPr>
            <p:ph type="sldNum" sz="quarter" idx="12"/>
          </p:nvPr>
        </p:nvSpPr>
        <p:spPr>
          <a:xfrm>
            <a:off x="22345922" y="12969219"/>
            <a:ext cx="892395" cy="730335"/>
          </a:xfrm>
          <a:prstGeom prst="rect">
            <a:avLst/>
          </a:prstGeom>
        </p:spPr>
        <p:txBody>
          <a:bodyPr/>
          <a:lstStyle/>
          <a:p>
            <a:fld id="{CF4668DC-857F-487D-BFFA-8C0CA5037977}" type="slidenum">
              <a:rPr lang="fr-BE" smtClean="0"/>
              <a:pPr/>
              <a:t>18</a:t>
            </a:fld>
            <a:endParaRPr lang="fr-BE" dirty="0"/>
          </a:p>
        </p:txBody>
      </p:sp>
      <p:sp>
        <p:nvSpPr>
          <p:cNvPr id="2" name="Metin kutusu 1">
            <a:extLst>
              <a:ext uri="{FF2B5EF4-FFF2-40B4-BE49-F238E27FC236}">
                <a16:creationId xmlns:a16="http://schemas.microsoft.com/office/drawing/2014/main" id="{1EC0E7AA-AF92-4D9C-BFC9-272DEA1172DB}"/>
              </a:ext>
            </a:extLst>
          </p:cNvPr>
          <p:cNvSpPr txBox="1"/>
          <p:nvPr/>
        </p:nvSpPr>
        <p:spPr>
          <a:xfrm>
            <a:off x="452091" y="8693715"/>
            <a:ext cx="22804682" cy="3539430"/>
          </a:xfrm>
          <a:prstGeom prst="rect">
            <a:avLst/>
          </a:prstGeom>
          <a:noFill/>
        </p:spPr>
        <p:txBody>
          <a:bodyPr wrap="square" rtlCol="0">
            <a:spAutoFit/>
          </a:bodyPr>
          <a:lstStyle/>
          <a:p>
            <a:pPr algn="just"/>
            <a:r>
              <a:rPr lang="tr-TR" sz="2800" b="0" i="0" dirty="0">
                <a:solidFill>
                  <a:srgbClr val="000000"/>
                </a:solidFill>
                <a:effectLst/>
              </a:rPr>
              <a:t>Tehlikeli ekipman: İçerdiği tehlikeli maddenin niteliği, miktarı ve proses koşulları ile tesisteki yerleşimi nedeniyle büyük endüstriyel kazaya sebebiyet verme veya bu kazanın etkisini arttırma potansiyeline sahip olan ekipmanı,</a:t>
            </a:r>
          </a:p>
          <a:p>
            <a:pPr algn="just"/>
            <a:endParaRPr lang="tr-TR" sz="2800" dirty="0">
              <a:solidFill>
                <a:srgbClr val="000000"/>
              </a:solidFill>
            </a:endParaRPr>
          </a:p>
          <a:p>
            <a:pPr algn="just"/>
            <a:r>
              <a:rPr lang="tr-TR" sz="2800" b="1" dirty="0">
                <a:effectLst/>
                <a:ea typeface="Times New Roman" panose="02020603050405020304" pitchFamily="18" charset="0"/>
              </a:rPr>
              <a:t>7.1 Senaryoların oluşturulması</a:t>
            </a:r>
            <a:endParaRPr lang="tr-TR" sz="2800" dirty="0">
              <a:effectLst/>
              <a:ea typeface="Times New Roman" panose="02020603050405020304" pitchFamily="18" charset="0"/>
            </a:endParaRPr>
          </a:p>
          <a:p>
            <a:pPr algn="just"/>
            <a:r>
              <a:rPr lang="tr-TR" sz="2800" dirty="0">
                <a:effectLst/>
                <a:highlight>
                  <a:srgbClr val="FFFF00"/>
                </a:highlight>
                <a:ea typeface="Times New Roman" panose="02020603050405020304" pitchFamily="18" charset="0"/>
              </a:rPr>
              <a:t>Her bir tehlikeli ekipman üzerinden büyük kaza senaryoları oluşturulur</a:t>
            </a:r>
            <a:r>
              <a:rPr lang="tr-TR" sz="2800" dirty="0">
                <a:effectLst/>
                <a:ea typeface="Times New Roman" panose="02020603050405020304" pitchFamily="18" charset="0"/>
              </a:rPr>
              <a:t>. Oluşturulan </a:t>
            </a:r>
            <a:r>
              <a:rPr lang="tr-TR" sz="2800" b="1" dirty="0">
                <a:effectLst/>
                <a:ea typeface="Times New Roman" panose="02020603050405020304" pitchFamily="18" charset="0"/>
              </a:rPr>
              <a:t>senaryoların tanımı ve tarifi yapılır</a:t>
            </a:r>
            <a:r>
              <a:rPr lang="tr-TR" sz="2800" dirty="0">
                <a:effectLst/>
                <a:ea typeface="Times New Roman" panose="02020603050405020304" pitchFamily="18" charset="0"/>
              </a:rPr>
              <a:t>. Büyük kaza senaryosu, tespit edilen tehlikelere göre belirlenen </a:t>
            </a:r>
            <a:r>
              <a:rPr lang="tr-TR" sz="2800" dirty="0">
                <a:effectLst/>
                <a:highlight>
                  <a:srgbClr val="00FFFF"/>
                </a:highlight>
                <a:ea typeface="Times New Roman" panose="02020603050405020304" pitchFamily="18" charset="0"/>
              </a:rPr>
              <a:t>kök nedenlerden başlanarak olası yayılım, yangın veya patlama olaylarının tamamını içerecek şekilde oluşturulur</a:t>
            </a:r>
            <a:r>
              <a:rPr lang="tr-TR" sz="2800" dirty="0">
                <a:effectLst/>
                <a:ea typeface="Times New Roman" panose="02020603050405020304" pitchFamily="18" charset="0"/>
              </a:rPr>
              <a:t>. </a:t>
            </a:r>
            <a:r>
              <a:rPr lang="tr-TR" sz="2800" b="1" dirty="0">
                <a:effectLst/>
                <a:ea typeface="Times New Roman" panose="02020603050405020304" pitchFamily="18" charset="0"/>
              </a:rPr>
              <a:t>Tek kök neden ve sonuç çifti </a:t>
            </a:r>
            <a:r>
              <a:rPr lang="tr-TR" sz="2800" dirty="0">
                <a:effectLst/>
                <a:ea typeface="Times New Roman" panose="02020603050405020304" pitchFamily="18" charset="0"/>
              </a:rPr>
              <a:t>kullanılarak oluşturulacak senaryolarda olası </a:t>
            </a:r>
            <a:r>
              <a:rPr lang="tr-TR" sz="2800" b="1" dirty="0">
                <a:effectLst/>
                <a:ea typeface="Times New Roman" panose="02020603050405020304" pitchFamily="18" charset="0"/>
              </a:rPr>
              <a:t>yayılım, yangın ve patlama olaylarından her biri </a:t>
            </a:r>
            <a:r>
              <a:rPr lang="tr-TR" sz="2800" dirty="0">
                <a:effectLst/>
                <a:ea typeface="Times New Roman" panose="02020603050405020304" pitchFamily="18" charset="0"/>
              </a:rPr>
              <a:t>dikkate alınır.</a:t>
            </a:r>
          </a:p>
        </p:txBody>
      </p:sp>
      <p:sp>
        <p:nvSpPr>
          <p:cNvPr id="3" name="Titre 8">
            <a:extLst>
              <a:ext uri="{FF2B5EF4-FFF2-40B4-BE49-F238E27FC236}">
                <a16:creationId xmlns:a16="http://schemas.microsoft.com/office/drawing/2014/main" id="{E981CCC6-B265-01E8-65BD-565AE7383503}"/>
              </a:ext>
            </a:extLst>
          </p:cNvPr>
          <p:cNvSpPr txBox="1">
            <a:spLocks/>
          </p:cNvSpPr>
          <p:nvPr/>
        </p:nvSpPr>
        <p:spPr>
          <a:xfrm>
            <a:off x="-94735" y="435392"/>
            <a:ext cx="23333052" cy="865439"/>
          </a:xfrm>
          <a:prstGeom prst="rect">
            <a:avLst/>
          </a:prstGeom>
          <a:solidFill>
            <a:schemeClr val="accent5">
              <a:lumMod val="50000"/>
            </a:schemeClr>
          </a:solidFill>
        </p:spPr>
        <p:txBody>
          <a:bodyPr vert="horz" lIns="217728" tIns="108864" rIns="217728" bIns="108864" rtlCol="0" anchor="ctr">
            <a:noAutofit/>
          </a:bodyPr>
          <a:lstStyle>
            <a:lvl1pPr algn="ctr" defTabSz="2177278" rtl="0" eaLnBrk="1" latinLnBrk="0" hangingPunct="1">
              <a:spcBef>
                <a:spcPct val="0"/>
              </a:spcBef>
              <a:buNone/>
              <a:defRPr lang="fr-BE" sz="8000" kern="1200" cap="none" baseline="0" dirty="0">
                <a:solidFill>
                  <a:schemeClr val="tx2"/>
                </a:solidFill>
                <a:latin typeface="Roboto Bk" pitchFamily="2" charset="0"/>
                <a:ea typeface="Roboto Bk" pitchFamily="2" charset="0"/>
                <a:cs typeface="+mj-cs"/>
              </a:defRPr>
            </a:lvl1pPr>
          </a:lstStyle>
          <a:p>
            <a:pPr algn="l"/>
            <a:r>
              <a:rPr lang="tr-TR" sz="4400" b="1" dirty="0">
                <a:solidFill>
                  <a:schemeClr val="bg1"/>
                </a:solidFill>
                <a:latin typeface="Arial" panose="020B0604020202020204" pitchFamily="34" charset="0"/>
                <a:cs typeface="Arial" panose="020B0604020202020204" pitchFamily="34" charset="0"/>
              </a:rPr>
              <a:t>  PROSES TEHLİKE ANALİZİ – PHA ÇALIŞMASI</a:t>
            </a:r>
            <a:endParaRPr lang="fr-FR" sz="4400" b="1" dirty="0">
              <a:solidFill>
                <a:schemeClr val="bg1"/>
              </a:solidFill>
              <a:latin typeface="Arial" panose="020B0604020202020204" pitchFamily="34" charset="0"/>
              <a:cs typeface="Arial" panose="020B0604020202020204" pitchFamily="34" charset="0"/>
            </a:endParaRPr>
          </a:p>
        </p:txBody>
      </p:sp>
      <p:pic>
        <p:nvPicPr>
          <p:cNvPr id="5" name="Resim 4">
            <a:extLst>
              <a:ext uri="{FF2B5EF4-FFF2-40B4-BE49-F238E27FC236}">
                <a16:creationId xmlns:a16="http://schemas.microsoft.com/office/drawing/2014/main" id="{ED716EBB-EF66-8479-422C-9E9663038974}"/>
              </a:ext>
            </a:extLst>
          </p:cNvPr>
          <p:cNvPicPr>
            <a:picLocks noChangeAspect="1"/>
          </p:cNvPicPr>
          <p:nvPr/>
        </p:nvPicPr>
        <p:blipFill>
          <a:blip r:embed="rId2"/>
          <a:stretch>
            <a:fillRect/>
          </a:stretch>
        </p:blipFill>
        <p:spPr>
          <a:xfrm>
            <a:off x="23442" y="1570267"/>
            <a:ext cx="9721080" cy="5908892"/>
          </a:xfrm>
          <a:prstGeom prst="rect">
            <a:avLst/>
          </a:prstGeom>
        </p:spPr>
      </p:pic>
      <p:pic>
        <p:nvPicPr>
          <p:cNvPr id="8" name="Resim 7">
            <a:extLst>
              <a:ext uri="{FF2B5EF4-FFF2-40B4-BE49-F238E27FC236}">
                <a16:creationId xmlns:a16="http://schemas.microsoft.com/office/drawing/2014/main" id="{5496E769-18B9-17CC-286A-07AC0D11D011}"/>
              </a:ext>
            </a:extLst>
          </p:cNvPr>
          <p:cNvPicPr>
            <a:picLocks noChangeAspect="1"/>
          </p:cNvPicPr>
          <p:nvPr/>
        </p:nvPicPr>
        <p:blipFill>
          <a:blip r:embed="rId3"/>
          <a:stretch>
            <a:fillRect/>
          </a:stretch>
        </p:blipFill>
        <p:spPr>
          <a:xfrm>
            <a:off x="10313394" y="1564959"/>
            <a:ext cx="12936755" cy="5439534"/>
          </a:xfrm>
          <a:prstGeom prst="rect">
            <a:avLst/>
          </a:prstGeom>
        </p:spPr>
      </p:pic>
      <p:pic>
        <p:nvPicPr>
          <p:cNvPr id="10" name="Resim 9">
            <a:extLst>
              <a:ext uri="{FF2B5EF4-FFF2-40B4-BE49-F238E27FC236}">
                <a16:creationId xmlns:a16="http://schemas.microsoft.com/office/drawing/2014/main" id="{7E984902-BB9A-97F9-C778-5553BC7D1AC0}"/>
              </a:ext>
            </a:extLst>
          </p:cNvPr>
          <p:cNvPicPr>
            <a:picLocks noChangeAspect="1"/>
          </p:cNvPicPr>
          <p:nvPr/>
        </p:nvPicPr>
        <p:blipFill>
          <a:blip r:embed="rId4"/>
          <a:stretch>
            <a:fillRect/>
          </a:stretch>
        </p:blipFill>
        <p:spPr>
          <a:xfrm>
            <a:off x="4723638" y="4554538"/>
            <a:ext cx="11443160" cy="4031873"/>
          </a:xfrm>
          <a:prstGeom prst="rect">
            <a:avLst/>
          </a:prstGeom>
        </p:spPr>
      </p:pic>
    </p:spTree>
    <p:extLst>
      <p:ext uri="{BB962C8B-B14F-4D97-AF65-F5344CB8AC3E}">
        <p14:creationId xmlns:p14="http://schemas.microsoft.com/office/powerpoint/2010/main" val="132411363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space réservé du numéro de diapositive 3">
            <a:extLst>
              <a:ext uri="{FF2B5EF4-FFF2-40B4-BE49-F238E27FC236}">
                <a16:creationId xmlns:a16="http://schemas.microsoft.com/office/drawing/2014/main" id="{86F2C7B0-2402-4847-A50E-12C184C833B5}"/>
              </a:ext>
            </a:extLst>
          </p:cNvPr>
          <p:cNvSpPr>
            <a:spLocks noGrp="1"/>
          </p:cNvSpPr>
          <p:nvPr>
            <p:ph type="sldNum" sz="quarter" idx="12"/>
          </p:nvPr>
        </p:nvSpPr>
        <p:spPr>
          <a:xfrm>
            <a:off x="22345922" y="12969219"/>
            <a:ext cx="892395" cy="730335"/>
          </a:xfrm>
          <a:prstGeom prst="rect">
            <a:avLst/>
          </a:prstGeom>
        </p:spPr>
        <p:txBody>
          <a:bodyPr/>
          <a:lstStyle/>
          <a:p>
            <a:fld id="{CF4668DC-857F-487D-BFFA-8C0CA5037977}" type="slidenum">
              <a:rPr lang="fr-BE" smtClean="0"/>
              <a:pPr/>
              <a:t>19</a:t>
            </a:fld>
            <a:endParaRPr lang="fr-BE" dirty="0"/>
          </a:p>
        </p:txBody>
      </p:sp>
      <p:sp>
        <p:nvSpPr>
          <p:cNvPr id="5" name="Titre 8">
            <a:extLst>
              <a:ext uri="{FF2B5EF4-FFF2-40B4-BE49-F238E27FC236}">
                <a16:creationId xmlns:a16="http://schemas.microsoft.com/office/drawing/2014/main" id="{B35C174C-C274-B734-7C17-3F6DE61CD080}"/>
              </a:ext>
            </a:extLst>
          </p:cNvPr>
          <p:cNvSpPr txBox="1">
            <a:spLocks/>
          </p:cNvSpPr>
          <p:nvPr/>
        </p:nvSpPr>
        <p:spPr>
          <a:xfrm>
            <a:off x="-94735" y="435392"/>
            <a:ext cx="23333052" cy="865439"/>
          </a:xfrm>
          <a:prstGeom prst="rect">
            <a:avLst/>
          </a:prstGeom>
          <a:solidFill>
            <a:schemeClr val="accent5">
              <a:lumMod val="50000"/>
            </a:schemeClr>
          </a:solidFill>
        </p:spPr>
        <p:txBody>
          <a:bodyPr vert="horz" lIns="217728" tIns="108864" rIns="217728" bIns="108864" rtlCol="0" anchor="ctr">
            <a:noAutofit/>
          </a:bodyPr>
          <a:lstStyle>
            <a:lvl1pPr algn="ctr" defTabSz="2177278" rtl="0" eaLnBrk="1" latinLnBrk="0" hangingPunct="1">
              <a:spcBef>
                <a:spcPct val="0"/>
              </a:spcBef>
              <a:buNone/>
              <a:defRPr lang="fr-BE" sz="8000" kern="1200" cap="none" baseline="0" dirty="0">
                <a:solidFill>
                  <a:schemeClr val="tx2"/>
                </a:solidFill>
                <a:latin typeface="Roboto Bk" pitchFamily="2" charset="0"/>
                <a:ea typeface="Roboto Bk" pitchFamily="2" charset="0"/>
                <a:cs typeface="+mj-cs"/>
              </a:defRPr>
            </a:lvl1pPr>
          </a:lstStyle>
          <a:p>
            <a:pPr algn="l"/>
            <a:r>
              <a:rPr lang="tr-TR" sz="4400" b="1" dirty="0">
                <a:solidFill>
                  <a:schemeClr val="bg1"/>
                </a:solidFill>
                <a:latin typeface="Arial" panose="020B0604020202020204" pitchFamily="34" charset="0"/>
                <a:cs typeface="Arial" panose="020B0604020202020204" pitchFamily="34" charset="0"/>
              </a:rPr>
              <a:t>  PROSES TEHLİKE ANALİZİ – </a:t>
            </a:r>
            <a:r>
              <a:rPr lang="tr-TR" sz="4400" b="1" dirty="0" err="1">
                <a:solidFill>
                  <a:schemeClr val="bg1"/>
                </a:solidFill>
                <a:latin typeface="Arial" panose="020B0604020202020204" pitchFamily="34" charset="0"/>
                <a:cs typeface="Arial" panose="020B0604020202020204" pitchFamily="34" charset="0"/>
              </a:rPr>
              <a:t>PHAone</a:t>
            </a:r>
            <a:r>
              <a:rPr lang="tr-TR" sz="4400" b="1" dirty="0">
                <a:solidFill>
                  <a:schemeClr val="bg1"/>
                </a:solidFill>
                <a:latin typeface="Arial" panose="020B0604020202020204" pitchFamily="34" charset="0"/>
                <a:cs typeface="Arial" panose="020B0604020202020204" pitchFamily="34" charset="0"/>
              </a:rPr>
              <a:t> ÇALIŞMASI</a:t>
            </a:r>
            <a:endParaRPr lang="fr-FR" sz="4400" b="1" dirty="0">
              <a:solidFill>
                <a:schemeClr val="bg1"/>
              </a:solidFill>
              <a:latin typeface="Arial" panose="020B0604020202020204" pitchFamily="34" charset="0"/>
              <a:cs typeface="Arial" panose="020B0604020202020204" pitchFamily="34" charset="0"/>
            </a:endParaRPr>
          </a:p>
        </p:txBody>
      </p:sp>
      <p:pic>
        <p:nvPicPr>
          <p:cNvPr id="16" name="Resim 15">
            <a:extLst>
              <a:ext uri="{FF2B5EF4-FFF2-40B4-BE49-F238E27FC236}">
                <a16:creationId xmlns:a16="http://schemas.microsoft.com/office/drawing/2014/main" id="{CA804F4B-CD5B-A160-5B35-1464A498C2DF}"/>
              </a:ext>
            </a:extLst>
          </p:cNvPr>
          <p:cNvPicPr>
            <a:picLocks noChangeAspect="1"/>
          </p:cNvPicPr>
          <p:nvPr/>
        </p:nvPicPr>
        <p:blipFill>
          <a:blip r:embed="rId3"/>
          <a:stretch>
            <a:fillRect/>
          </a:stretch>
        </p:blipFill>
        <p:spPr>
          <a:xfrm>
            <a:off x="1832" y="1334484"/>
            <a:ext cx="15215298" cy="7771843"/>
          </a:xfrm>
          <a:prstGeom prst="rect">
            <a:avLst/>
          </a:prstGeom>
        </p:spPr>
      </p:pic>
      <p:sp>
        <p:nvSpPr>
          <p:cNvPr id="17" name="Metin kutusu 16">
            <a:extLst>
              <a:ext uri="{FF2B5EF4-FFF2-40B4-BE49-F238E27FC236}">
                <a16:creationId xmlns:a16="http://schemas.microsoft.com/office/drawing/2014/main" id="{4FF3A09F-EBF6-8424-E016-12DB5A342006}"/>
              </a:ext>
            </a:extLst>
          </p:cNvPr>
          <p:cNvSpPr txBox="1"/>
          <p:nvPr/>
        </p:nvSpPr>
        <p:spPr>
          <a:xfrm>
            <a:off x="15532770" y="2034258"/>
            <a:ext cx="7992888" cy="4154984"/>
          </a:xfrm>
          <a:prstGeom prst="rect">
            <a:avLst/>
          </a:prstGeom>
          <a:noFill/>
        </p:spPr>
        <p:txBody>
          <a:bodyPr wrap="square">
            <a:spAutoFit/>
          </a:bodyPr>
          <a:lstStyle/>
          <a:p>
            <a:r>
              <a:rPr lang="tr-TR" sz="4400" dirty="0"/>
              <a:t>Ham risk yazılır, hiçbir önlem yok olduğu düşünülerek, maksimum sonuçlar değerlendirilir.</a:t>
            </a:r>
          </a:p>
          <a:p>
            <a:endParaRPr lang="tr-TR" sz="4400" dirty="0"/>
          </a:p>
          <a:p>
            <a:r>
              <a:rPr lang="tr-TR" sz="4400" dirty="0"/>
              <a:t>Sonrası kontrol önlemleri</a:t>
            </a:r>
          </a:p>
        </p:txBody>
      </p:sp>
      <p:pic>
        <p:nvPicPr>
          <p:cNvPr id="3" name="Resim 2">
            <a:extLst>
              <a:ext uri="{FF2B5EF4-FFF2-40B4-BE49-F238E27FC236}">
                <a16:creationId xmlns:a16="http://schemas.microsoft.com/office/drawing/2014/main" id="{0BE9E694-9228-87FB-EC03-EB7E2384C3E2}"/>
              </a:ext>
            </a:extLst>
          </p:cNvPr>
          <p:cNvPicPr>
            <a:picLocks noChangeAspect="1"/>
          </p:cNvPicPr>
          <p:nvPr/>
        </p:nvPicPr>
        <p:blipFill>
          <a:blip r:embed="rId4"/>
          <a:stretch>
            <a:fillRect/>
          </a:stretch>
        </p:blipFill>
        <p:spPr>
          <a:xfrm>
            <a:off x="3839866" y="7146825"/>
            <a:ext cx="20545722" cy="5534089"/>
          </a:xfrm>
          <a:prstGeom prst="rect">
            <a:avLst/>
          </a:prstGeom>
        </p:spPr>
      </p:pic>
    </p:spTree>
    <p:extLst>
      <p:ext uri="{BB962C8B-B14F-4D97-AF65-F5344CB8AC3E}">
        <p14:creationId xmlns:p14="http://schemas.microsoft.com/office/powerpoint/2010/main" val="924109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p:cNvSpPr>
            <a:spLocks noGrp="1"/>
          </p:cNvSpPr>
          <p:nvPr>
            <p:ph type="title"/>
          </p:nvPr>
        </p:nvSpPr>
        <p:spPr/>
        <p:txBody>
          <a:bodyPr/>
          <a:lstStyle/>
          <a:p>
            <a:r>
              <a:rPr lang="tr-TR" dirty="0"/>
              <a:t>SUNUM İÇERİĞİ</a:t>
            </a:r>
            <a:endParaRPr lang="fr-FR" dirty="0"/>
          </a:p>
        </p:txBody>
      </p:sp>
      <p:sp>
        <p:nvSpPr>
          <p:cNvPr id="11" name="Espace réservé du texte 10"/>
          <p:cNvSpPr>
            <a:spLocks noGrp="1"/>
          </p:cNvSpPr>
          <p:nvPr>
            <p:ph type="body" sz="quarter" idx="4294967295"/>
          </p:nvPr>
        </p:nvSpPr>
        <p:spPr>
          <a:xfrm>
            <a:off x="6654496" y="472811"/>
            <a:ext cx="21947030" cy="746265"/>
          </a:xfrm>
        </p:spPr>
        <p:txBody>
          <a:bodyPr>
            <a:normAutofit fontScale="92500" lnSpcReduction="10000"/>
          </a:bodyPr>
          <a:lstStyle/>
          <a:p>
            <a:r>
              <a:rPr lang="tr-TR" dirty="0"/>
              <a:t>BÜYÜK KAZA SENARYO DOKÜMANI</a:t>
            </a:r>
          </a:p>
        </p:txBody>
      </p:sp>
      <p:sp>
        <p:nvSpPr>
          <p:cNvPr id="20" name="Espace réservé du numéro de diapositive 3"/>
          <p:cNvSpPr>
            <a:spLocks noGrp="1"/>
          </p:cNvSpPr>
          <p:nvPr>
            <p:ph type="sldNum" sz="quarter" idx="12"/>
          </p:nvPr>
        </p:nvSpPr>
        <p:spPr>
          <a:xfrm>
            <a:off x="22345922" y="12969219"/>
            <a:ext cx="892395" cy="730335"/>
          </a:xfrm>
          <a:prstGeom prst="rect">
            <a:avLst/>
          </a:prstGeom>
        </p:spPr>
        <p:txBody>
          <a:bodyPr/>
          <a:lstStyle/>
          <a:p>
            <a:fld id="{CF4668DC-857F-487D-BFFA-8C0CA5037977}" type="slidenum">
              <a:rPr lang="fr-BE" smtClean="0"/>
              <a:pPr/>
              <a:t>2</a:t>
            </a:fld>
            <a:endParaRPr lang="fr-BE" dirty="0"/>
          </a:p>
        </p:txBody>
      </p:sp>
      <p:grpSp>
        <p:nvGrpSpPr>
          <p:cNvPr id="31" name="Groupe 30"/>
          <p:cNvGrpSpPr/>
          <p:nvPr/>
        </p:nvGrpSpPr>
        <p:grpSpPr>
          <a:xfrm>
            <a:off x="1109880" y="7152973"/>
            <a:ext cx="22316162" cy="3624173"/>
            <a:chOff x="1109880" y="7152973"/>
            <a:chExt cx="22316162" cy="3624173"/>
          </a:xfrm>
        </p:grpSpPr>
        <p:sp>
          <p:nvSpPr>
            <p:cNvPr id="32" name="Rectangle 3"/>
            <p:cNvSpPr>
              <a:spLocks noChangeArrowheads="1"/>
            </p:cNvSpPr>
            <p:nvPr/>
          </p:nvSpPr>
          <p:spPr bwMode="auto">
            <a:xfrm>
              <a:off x="1109880" y="8483690"/>
              <a:ext cx="5590516" cy="2293456"/>
            </a:xfrm>
            <a:prstGeom prst="rect">
              <a:avLst/>
            </a:prstGeom>
            <a:solidFill>
              <a:schemeClr val="bg2"/>
            </a:solidFill>
            <a:ln w="12700">
              <a:solidFill>
                <a:schemeClr val="tx2"/>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sz="7200">
                <a:solidFill>
                  <a:schemeClr val="tx2"/>
                </a:solidFill>
                <a:latin typeface="Roboto" pitchFamily="2" charset="0"/>
                <a:ea typeface="Roboto" pitchFamily="2" charset="0"/>
              </a:endParaRPr>
            </a:p>
          </p:txBody>
        </p:sp>
        <p:sp>
          <p:nvSpPr>
            <p:cNvPr id="33" name="Rectangle 4"/>
            <p:cNvSpPr>
              <a:spLocks noChangeArrowheads="1"/>
            </p:cNvSpPr>
            <p:nvPr/>
          </p:nvSpPr>
          <p:spPr bwMode="auto">
            <a:xfrm>
              <a:off x="1109880" y="7152973"/>
              <a:ext cx="5590516" cy="1339275"/>
            </a:xfrm>
            <a:prstGeom prst="rect">
              <a:avLst/>
            </a:prstGeom>
            <a:solidFill>
              <a:srgbClr val="C00000"/>
            </a:solidFill>
            <a:ln w="12700">
              <a:solidFill>
                <a:schemeClr val="tx2"/>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tr-TR" altLang="en-US" sz="3600" dirty="0">
                  <a:solidFill>
                    <a:schemeClr val="bg1"/>
                  </a:solidFill>
                  <a:latin typeface="Roboto" pitchFamily="2" charset="0"/>
                  <a:ea typeface="Roboto" pitchFamily="2" charset="0"/>
                </a:rPr>
                <a:t>TEHLİKE TANIMLAMA</a:t>
              </a:r>
              <a:endParaRPr lang="en-US" altLang="en-US" sz="3600" dirty="0">
                <a:solidFill>
                  <a:schemeClr val="bg1"/>
                </a:solidFill>
                <a:latin typeface="Roboto" pitchFamily="2" charset="0"/>
                <a:ea typeface="Roboto" pitchFamily="2" charset="0"/>
              </a:endParaRPr>
            </a:p>
          </p:txBody>
        </p:sp>
        <p:sp>
          <p:nvSpPr>
            <p:cNvPr id="34" name="Rectangle 5"/>
            <p:cNvSpPr>
              <a:spLocks noChangeArrowheads="1"/>
            </p:cNvSpPr>
            <p:nvPr/>
          </p:nvSpPr>
          <p:spPr bwMode="auto">
            <a:xfrm>
              <a:off x="1379815" y="8839526"/>
              <a:ext cx="5274681" cy="1819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250" tIns="47625" rIns="95250" bIns="47625">
              <a:spAutoFit/>
            </a:bodyPr>
            <a:lstStyle>
              <a:lvl1pPr marL="115888" indent="-115888" defTabSz="960438" eaLnBrk="0" hangingPunct="0">
                <a:defRPr>
                  <a:solidFill>
                    <a:schemeClr val="tx1"/>
                  </a:solidFill>
                  <a:latin typeface="Arial" panose="020B0604020202020204" pitchFamily="34" charset="0"/>
                  <a:cs typeface="Arial" panose="020B0604020202020204" pitchFamily="34" charset="0"/>
                </a:defRPr>
              </a:lvl1pPr>
              <a:lvl2pPr marL="742950" indent="-285750" defTabSz="960438" eaLnBrk="0" hangingPunct="0">
                <a:defRPr>
                  <a:solidFill>
                    <a:schemeClr val="tx1"/>
                  </a:solidFill>
                  <a:latin typeface="Arial" panose="020B0604020202020204" pitchFamily="34" charset="0"/>
                  <a:cs typeface="Arial" panose="020B0604020202020204" pitchFamily="34" charset="0"/>
                </a:defRPr>
              </a:lvl2pPr>
              <a:lvl3pPr marL="1143000" indent="-228600" defTabSz="960438" eaLnBrk="0" hangingPunct="0">
                <a:defRPr>
                  <a:solidFill>
                    <a:schemeClr val="tx1"/>
                  </a:solidFill>
                  <a:latin typeface="Arial" panose="020B0604020202020204" pitchFamily="34" charset="0"/>
                  <a:cs typeface="Arial" panose="020B0604020202020204" pitchFamily="34" charset="0"/>
                </a:defRPr>
              </a:lvl3pPr>
              <a:lvl4pPr marL="1600200" indent="-228600" defTabSz="960438" eaLnBrk="0" hangingPunct="0">
                <a:defRPr>
                  <a:solidFill>
                    <a:schemeClr val="tx1"/>
                  </a:solidFill>
                  <a:latin typeface="Arial" panose="020B0604020202020204" pitchFamily="34" charset="0"/>
                  <a:cs typeface="Arial" panose="020B0604020202020204" pitchFamily="34" charset="0"/>
                </a:defRPr>
              </a:lvl4pPr>
              <a:lvl5pPr marL="2057400" indent="-228600" defTabSz="960438" eaLnBrk="0" hangingPunct="0">
                <a:defRPr>
                  <a:solidFill>
                    <a:schemeClr val="tx1"/>
                  </a:solidFill>
                  <a:latin typeface="Arial" panose="020B0604020202020204" pitchFamily="34" charset="0"/>
                  <a:cs typeface="Arial" panose="020B0604020202020204" pitchFamily="34" charset="0"/>
                </a:defRPr>
              </a:lvl5pPr>
              <a:lvl6pPr marL="2514600" indent="-228600" defTabSz="9604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04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04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04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77813" indent="-277813">
                <a:buClr>
                  <a:schemeClr val="accent1"/>
                </a:buClr>
                <a:buSzPct val="130000"/>
                <a:buFontTx/>
                <a:buChar char="•"/>
              </a:pPr>
              <a:r>
                <a:rPr lang="tr-TR" altLang="en-US" sz="2800" dirty="0">
                  <a:solidFill>
                    <a:schemeClr val="tx2"/>
                  </a:solidFill>
                  <a:latin typeface="Roboto" pitchFamily="2" charset="0"/>
                  <a:ea typeface="Roboto" pitchFamily="2" charset="0"/>
                </a:rPr>
                <a:t>Tehlikeli kimyasallar belirlenir</a:t>
              </a:r>
              <a:endParaRPr lang="en-US" altLang="en-US" sz="2800" dirty="0">
                <a:solidFill>
                  <a:schemeClr val="tx2"/>
                </a:solidFill>
                <a:latin typeface="Roboto" pitchFamily="2" charset="0"/>
                <a:ea typeface="Roboto" pitchFamily="2" charset="0"/>
              </a:endParaRPr>
            </a:p>
            <a:p>
              <a:pPr marL="277813" indent="-277813">
                <a:buClr>
                  <a:schemeClr val="accent1"/>
                </a:buClr>
                <a:buSzPct val="130000"/>
                <a:buFontTx/>
                <a:buChar char="•"/>
              </a:pPr>
              <a:r>
                <a:rPr lang="tr-TR" altLang="en-US" sz="2800" dirty="0">
                  <a:solidFill>
                    <a:schemeClr val="tx2"/>
                  </a:solidFill>
                  <a:latin typeface="Roboto" pitchFamily="2" charset="0"/>
                  <a:ea typeface="Roboto" pitchFamily="2" charset="0"/>
                </a:rPr>
                <a:t>Hangi olaylar büyük kaza</a:t>
              </a:r>
            </a:p>
            <a:p>
              <a:pPr marL="277813" indent="-277813">
                <a:buClr>
                  <a:schemeClr val="accent1"/>
                </a:buClr>
                <a:buSzPct val="130000"/>
                <a:buFontTx/>
                <a:buChar char="•"/>
              </a:pPr>
              <a:r>
                <a:rPr lang="tr-TR" altLang="en-US" sz="2800" dirty="0">
                  <a:solidFill>
                    <a:schemeClr val="tx2"/>
                  </a:solidFill>
                  <a:latin typeface="Roboto" pitchFamily="2" charset="0"/>
                  <a:ea typeface="Roboto" pitchFamily="2" charset="0"/>
                </a:rPr>
                <a:t>Büyük kazaya neden olma etkisi değerlendirilir</a:t>
              </a:r>
              <a:endParaRPr lang="en-US" altLang="en-US" sz="2800" dirty="0">
                <a:solidFill>
                  <a:schemeClr val="tx2"/>
                </a:solidFill>
                <a:latin typeface="Roboto" pitchFamily="2" charset="0"/>
                <a:ea typeface="Roboto" pitchFamily="2" charset="0"/>
              </a:endParaRPr>
            </a:p>
          </p:txBody>
        </p:sp>
        <p:sp>
          <p:nvSpPr>
            <p:cNvPr id="40" name="Rectangle 3"/>
            <p:cNvSpPr>
              <a:spLocks noChangeArrowheads="1"/>
            </p:cNvSpPr>
            <p:nvPr/>
          </p:nvSpPr>
          <p:spPr bwMode="auto">
            <a:xfrm>
              <a:off x="6700395" y="8483690"/>
              <a:ext cx="5590516" cy="2293456"/>
            </a:xfrm>
            <a:prstGeom prst="rect">
              <a:avLst/>
            </a:prstGeom>
            <a:solidFill>
              <a:schemeClr val="bg2"/>
            </a:solidFill>
            <a:ln w="12700">
              <a:solidFill>
                <a:schemeClr val="tx2"/>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sz="7200">
                <a:solidFill>
                  <a:schemeClr val="tx2"/>
                </a:solidFill>
                <a:latin typeface="Roboto" pitchFamily="2" charset="0"/>
                <a:ea typeface="Roboto" pitchFamily="2" charset="0"/>
              </a:endParaRPr>
            </a:p>
          </p:txBody>
        </p:sp>
        <p:sp>
          <p:nvSpPr>
            <p:cNvPr id="41" name="Rectangle 4"/>
            <p:cNvSpPr>
              <a:spLocks noChangeArrowheads="1"/>
            </p:cNvSpPr>
            <p:nvPr/>
          </p:nvSpPr>
          <p:spPr bwMode="auto">
            <a:xfrm>
              <a:off x="6700395" y="7152973"/>
              <a:ext cx="5590516" cy="1339275"/>
            </a:xfrm>
            <a:prstGeom prst="rect">
              <a:avLst/>
            </a:prstGeom>
            <a:solidFill>
              <a:srgbClr val="0070C0"/>
            </a:solidFill>
            <a:ln w="12700">
              <a:solidFill>
                <a:schemeClr val="tx2"/>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tr-TR" altLang="en-US" sz="3600" dirty="0">
                  <a:solidFill>
                    <a:schemeClr val="bg1"/>
                  </a:solidFill>
                  <a:latin typeface="Roboto" pitchFamily="2" charset="0"/>
                  <a:ea typeface="Roboto" pitchFamily="2" charset="0"/>
                </a:rPr>
                <a:t>TEHLİKELİ EKİPMAN</a:t>
              </a:r>
              <a:endParaRPr lang="en-US" altLang="en-US" sz="3600" dirty="0">
                <a:solidFill>
                  <a:schemeClr val="bg1"/>
                </a:solidFill>
                <a:latin typeface="Roboto" pitchFamily="2" charset="0"/>
                <a:ea typeface="Roboto" pitchFamily="2" charset="0"/>
              </a:endParaRPr>
            </a:p>
          </p:txBody>
        </p:sp>
        <p:sp>
          <p:nvSpPr>
            <p:cNvPr id="43" name="Rectangle 3"/>
            <p:cNvSpPr>
              <a:spLocks noChangeArrowheads="1"/>
            </p:cNvSpPr>
            <p:nvPr/>
          </p:nvSpPr>
          <p:spPr bwMode="auto">
            <a:xfrm>
              <a:off x="12245011" y="8483690"/>
              <a:ext cx="5590516" cy="2293456"/>
            </a:xfrm>
            <a:prstGeom prst="rect">
              <a:avLst/>
            </a:prstGeom>
            <a:solidFill>
              <a:schemeClr val="bg2"/>
            </a:solidFill>
            <a:ln w="12700">
              <a:solidFill>
                <a:schemeClr val="tx2"/>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sz="7200">
                <a:solidFill>
                  <a:schemeClr val="tx2"/>
                </a:solidFill>
                <a:latin typeface="Roboto" pitchFamily="2" charset="0"/>
                <a:ea typeface="Roboto" pitchFamily="2" charset="0"/>
              </a:endParaRPr>
            </a:p>
          </p:txBody>
        </p:sp>
        <p:sp>
          <p:nvSpPr>
            <p:cNvPr id="47" name="Rectangle 4"/>
            <p:cNvSpPr>
              <a:spLocks noChangeArrowheads="1"/>
            </p:cNvSpPr>
            <p:nvPr/>
          </p:nvSpPr>
          <p:spPr bwMode="auto">
            <a:xfrm>
              <a:off x="12245011" y="7152973"/>
              <a:ext cx="5590516" cy="1339275"/>
            </a:xfrm>
            <a:prstGeom prst="rect">
              <a:avLst/>
            </a:prstGeom>
            <a:solidFill>
              <a:schemeClr val="accent2">
                <a:lumMod val="75000"/>
              </a:schemeClr>
            </a:solidFill>
            <a:ln w="12700">
              <a:solidFill>
                <a:schemeClr val="tx2"/>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tr-TR" altLang="en-US" sz="3600" dirty="0">
                  <a:solidFill>
                    <a:schemeClr val="bg1"/>
                  </a:solidFill>
                  <a:latin typeface="Roboto" pitchFamily="2" charset="0"/>
                  <a:ea typeface="Roboto" pitchFamily="2" charset="0"/>
                </a:rPr>
                <a:t>PHA - HAZOP</a:t>
              </a:r>
              <a:endParaRPr lang="en-US" altLang="en-US" sz="3600" dirty="0">
                <a:solidFill>
                  <a:schemeClr val="bg1"/>
                </a:solidFill>
                <a:latin typeface="Roboto" pitchFamily="2" charset="0"/>
                <a:ea typeface="Roboto" pitchFamily="2" charset="0"/>
              </a:endParaRPr>
            </a:p>
          </p:txBody>
        </p:sp>
        <p:sp>
          <p:nvSpPr>
            <p:cNvPr id="48" name="Rectangle 3"/>
            <p:cNvSpPr>
              <a:spLocks noChangeArrowheads="1"/>
            </p:cNvSpPr>
            <p:nvPr/>
          </p:nvSpPr>
          <p:spPr bwMode="auto">
            <a:xfrm>
              <a:off x="17835526" y="8483690"/>
              <a:ext cx="5590516" cy="2293456"/>
            </a:xfrm>
            <a:prstGeom prst="rect">
              <a:avLst/>
            </a:prstGeom>
            <a:solidFill>
              <a:schemeClr val="bg2"/>
            </a:solidFill>
            <a:ln w="12700">
              <a:solidFill>
                <a:schemeClr val="tx2"/>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sz="7200">
                <a:solidFill>
                  <a:schemeClr val="tx2"/>
                </a:solidFill>
                <a:latin typeface="Roboto" pitchFamily="2" charset="0"/>
                <a:ea typeface="Roboto" pitchFamily="2" charset="0"/>
              </a:endParaRPr>
            </a:p>
          </p:txBody>
        </p:sp>
        <p:sp>
          <p:nvSpPr>
            <p:cNvPr id="50" name="Rectangle 4"/>
            <p:cNvSpPr>
              <a:spLocks noChangeArrowheads="1"/>
            </p:cNvSpPr>
            <p:nvPr/>
          </p:nvSpPr>
          <p:spPr bwMode="auto">
            <a:xfrm>
              <a:off x="17835526" y="7152973"/>
              <a:ext cx="5590516" cy="1339275"/>
            </a:xfrm>
            <a:prstGeom prst="rect">
              <a:avLst/>
            </a:prstGeom>
            <a:solidFill>
              <a:srgbClr val="002060"/>
            </a:solidFill>
            <a:ln w="12700">
              <a:solidFill>
                <a:schemeClr val="tx2"/>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tr-TR" altLang="en-US" sz="3600" dirty="0">
                  <a:solidFill>
                    <a:schemeClr val="bg1"/>
                  </a:solidFill>
                  <a:latin typeface="Roboto" pitchFamily="2" charset="0"/>
                  <a:ea typeface="Roboto" pitchFamily="2" charset="0"/>
                </a:rPr>
                <a:t>LOPA</a:t>
              </a:r>
              <a:endParaRPr lang="en-US" altLang="en-US" sz="3600" dirty="0">
                <a:solidFill>
                  <a:schemeClr val="bg1"/>
                </a:solidFill>
                <a:latin typeface="Roboto" pitchFamily="2" charset="0"/>
                <a:ea typeface="Roboto" pitchFamily="2" charset="0"/>
              </a:endParaRPr>
            </a:p>
          </p:txBody>
        </p:sp>
        <p:sp>
          <p:nvSpPr>
            <p:cNvPr id="52" name="Rectangle 5"/>
            <p:cNvSpPr>
              <a:spLocks noChangeArrowheads="1"/>
            </p:cNvSpPr>
            <p:nvPr/>
          </p:nvSpPr>
          <p:spPr bwMode="auto">
            <a:xfrm>
              <a:off x="6972445" y="8940276"/>
              <a:ext cx="4529537" cy="1819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250" tIns="47625" rIns="95250" bIns="47625">
              <a:spAutoFit/>
            </a:bodyPr>
            <a:lstStyle>
              <a:lvl1pPr marL="115888" indent="-115888" defTabSz="960438" eaLnBrk="0" hangingPunct="0">
                <a:defRPr>
                  <a:solidFill>
                    <a:schemeClr val="tx1"/>
                  </a:solidFill>
                  <a:latin typeface="Arial" panose="020B0604020202020204" pitchFamily="34" charset="0"/>
                  <a:cs typeface="Arial" panose="020B0604020202020204" pitchFamily="34" charset="0"/>
                </a:defRPr>
              </a:lvl1pPr>
              <a:lvl2pPr marL="742950" indent="-285750" defTabSz="960438" eaLnBrk="0" hangingPunct="0">
                <a:defRPr>
                  <a:solidFill>
                    <a:schemeClr val="tx1"/>
                  </a:solidFill>
                  <a:latin typeface="Arial" panose="020B0604020202020204" pitchFamily="34" charset="0"/>
                  <a:cs typeface="Arial" panose="020B0604020202020204" pitchFamily="34" charset="0"/>
                </a:defRPr>
              </a:lvl2pPr>
              <a:lvl3pPr marL="1143000" indent="-228600" defTabSz="960438" eaLnBrk="0" hangingPunct="0">
                <a:defRPr>
                  <a:solidFill>
                    <a:schemeClr val="tx1"/>
                  </a:solidFill>
                  <a:latin typeface="Arial" panose="020B0604020202020204" pitchFamily="34" charset="0"/>
                  <a:cs typeface="Arial" panose="020B0604020202020204" pitchFamily="34" charset="0"/>
                </a:defRPr>
              </a:lvl3pPr>
              <a:lvl4pPr marL="1600200" indent="-228600" defTabSz="960438" eaLnBrk="0" hangingPunct="0">
                <a:defRPr>
                  <a:solidFill>
                    <a:schemeClr val="tx1"/>
                  </a:solidFill>
                  <a:latin typeface="Arial" panose="020B0604020202020204" pitchFamily="34" charset="0"/>
                  <a:cs typeface="Arial" panose="020B0604020202020204" pitchFamily="34" charset="0"/>
                </a:defRPr>
              </a:lvl4pPr>
              <a:lvl5pPr marL="2057400" indent="-228600" defTabSz="960438" eaLnBrk="0" hangingPunct="0">
                <a:defRPr>
                  <a:solidFill>
                    <a:schemeClr val="tx1"/>
                  </a:solidFill>
                  <a:latin typeface="Arial" panose="020B0604020202020204" pitchFamily="34" charset="0"/>
                  <a:cs typeface="Arial" panose="020B0604020202020204" pitchFamily="34" charset="0"/>
                </a:defRPr>
              </a:lvl5pPr>
              <a:lvl6pPr marL="2514600" indent="-228600" defTabSz="9604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04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04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04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77813" indent="-277813">
                <a:buClr>
                  <a:schemeClr val="accent1"/>
                </a:buClr>
                <a:buSzPct val="130000"/>
                <a:buFontTx/>
                <a:buChar char="•"/>
              </a:pPr>
              <a:r>
                <a:rPr lang="tr-TR" altLang="en-US" sz="2800" dirty="0">
                  <a:solidFill>
                    <a:schemeClr val="tx2"/>
                  </a:solidFill>
                  <a:latin typeface="Roboto" pitchFamily="2" charset="0"/>
                  <a:ea typeface="Roboto" pitchFamily="2" charset="0"/>
                </a:rPr>
                <a:t>Tehlikeli ekipman listesi </a:t>
              </a:r>
              <a:endParaRPr lang="en-US" altLang="en-US" sz="2800" dirty="0">
                <a:solidFill>
                  <a:schemeClr val="tx2"/>
                </a:solidFill>
                <a:latin typeface="Roboto" pitchFamily="2" charset="0"/>
                <a:ea typeface="Roboto" pitchFamily="2" charset="0"/>
              </a:endParaRPr>
            </a:p>
            <a:p>
              <a:pPr marL="277813" indent="-277813">
                <a:buClr>
                  <a:schemeClr val="accent1"/>
                </a:buClr>
                <a:buSzPct val="130000"/>
                <a:buFontTx/>
                <a:buChar char="•"/>
              </a:pPr>
              <a:r>
                <a:rPr lang="tr-TR" altLang="en-US" sz="2800" dirty="0">
                  <a:solidFill>
                    <a:schemeClr val="tx2"/>
                  </a:solidFill>
                  <a:latin typeface="Roboto" pitchFamily="2" charset="0"/>
                  <a:ea typeface="Roboto" pitchFamily="2" charset="0"/>
                </a:rPr>
                <a:t>Büyük kazaya neden olma potansiyeli</a:t>
              </a:r>
              <a:endParaRPr lang="en-US" altLang="en-US" sz="2800" dirty="0">
                <a:solidFill>
                  <a:schemeClr val="tx2"/>
                </a:solidFill>
                <a:latin typeface="Roboto" pitchFamily="2" charset="0"/>
                <a:ea typeface="Roboto" pitchFamily="2" charset="0"/>
              </a:endParaRPr>
            </a:p>
            <a:p>
              <a:pPr marL="277813" indent="-277813">
                <a:buClr>
                  <a:schemeClr val="accent1"/>
                </a:buClr>
                <a:buSzPct val="130000"/>
                <a:buFontTx/>
                <a:buChar char="•"/>
              </a:pPr>
              <a:r>
                <a:rPr lang="tr-TR" altLang="en-US" sz="2800" dirty="0">
                  <a:solidFill>
                    <a:schemeClr val="tx2"/>
                  </a:solidFill>
                  <a:latin typeface="Roboto" pitchFamily="2" charset="0"/>
                  <a:ea typeface="Roboto" pitchFamily="2" charset="0"/>
                </a:rPr>
                <a:t>Modelleme çalışmaları</a:t>
              </a:r>
              <a:endParaRPr lang="en-US" altLang="en-US" sz="2800" dirty="0">
                <a:solidFill>
                  <a:schemeClr val="tx2"/>
                </a:solidFill>
                <a:latin typeface="Roboto" pitchFamily="2" charset="0"/>
                <a:ea typeface="Roboto" pitchFamily="2" charset="0"/>
              </a:endParaRPr>
            </a:p>
          </p:txBody>
        </p:sp>
        <p:sp>
          <p:nvSpPr>
            <p:cNvPr id="53" name="Rectangle 5"/>
            <p:cNvSpPr>
              <a:spLocks noChangeArrowheads="1"/>
            </p:cNvSpPr>
            <p:nvPr/>
          </p:nvSpPr>
          <p:spPr bwMode="auto">
            <a:xfrm>
              <a:off x="12412335" y="8839526"/>
              <a:ext cx="5423190" cy="1819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250" tIns="47625" rIns="95250" bIns="47625">
              <a:spAutoFit/>
            </a:bodyPr>
            <a:lstStyle>
              <a:lvl1pPr marL="115888" indent="-115888" defTabSz="960438" eaLnBrk="0" hangingPunct="0">
                <a:defRPr>
                  <a:solidFill>
                    <a:schemeClr val="tx1"/>
                  </a:solidFill>
                  <a:latin typeface="Arial" panose="020B0604020202020204" pitchFamily="34" charset="0"/>
                  <a:cs typeface="Arial" panose="020B0604020202020204" pitchFamily="34" charset="0"/>
                </a:defRPr>
              </a:lvl1pPr>
              <a:lvl2pPr marL="742950" indent="-285750" defTabSz="960438" eaLnBrk="0" hangingPunct="0">
                <a:defRPr>
                  <a:solidFill>
                    <a:schemeClr val="tx1"/>
                  </a:solidFill>
                  <a:latin typeface="Arial" panose="020B0604020202020204" pitchFamily="34" charset="0"/>
                  <a:cs typeface="Arial" panose="020B0604020202020204" pitchFamily="34" charset="0"/>
                </a:defRPr>
              </a:lvl2pPr>
              <a:lvl3pPr marL="1143000" indent="-228600" defTabSz="960438" eaLnBrk="0" hangingPunct="0">
                <a:defRPr>
                  <a:solidFill>
                    <a:schemeClr val="tx1"/>
                  </a:solidFill>
                  <a:latin typeface="Arial" panose="020B0604020202020204" pitchFamily="34" charset="0"/>
                  <a:cs typeface="Arial" panose="020B0604020202020204" pitchFamily="34" charset="0"/>
                </a:defRPr>
              </a:lvl3pPr>
              <a:lvl4pPr marL="1600200" indent="-228600" defTabSz="960438" eaLnBrk="0" hangingPunct="0">
                <a:defRPr>
                  <a:solidFill>
                    <a:schemeClr val="tx1"/>
                  </a:solidFill>
                  <a:latin typeface="Arial" panose="020B0604020202020204" pitchFamily="34" charset="0"/>
                  <a:cs typeface="Arial" panose="020B0604020202020204" pitchFamily="34" charset="0"/>
                </a:defRPr>
              </a:lvl4pPr>
              <a:lvl5pPr marL="2057400" indent="-228600" defTabSz="960438" eaLnBrk="0" hangingPunct="0">
                <a:defRPr>
                  <a:solidFill>
                    <a:schemeClr val="tx1"/>
                  </a:solidFill>
                  <a:latin typeface="Arial" panose="020B0604020202020204" pitchFamily="34" charset="0"/>
                  <a:cs typeface="Arial" panose="020B0604020202020204" pitchFamily="34" charset="0"/>
                </a:defRPr>
              </a:lvl5pPr>
              <a:lvl6pPr marL="2514600" indent="-228600" defTabSz="9604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04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04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04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77813" indent="-277813">
                <a:buClr>
                  <a:schemeClr val="accent1"/>
                </a:buClr>
                <a:buSzPct val="130000"/>
                <a:buFontTx/>
                <a:buChar char="•"/>
              </a:pPr>
              <a:r>
                <a:rPr lang="tr-TR" altLang="en-US" sz="2800" dirty="0">
                  <a:solidFill>
                    <a:schemeClr val="tx2"/>
                  </a:solidFill>
                  <a:latin typeface="Roboto" pitchFamily="2" charset="0"/>
                  <a:ea typeface="Roboto" pitchFamily="2" charset="0"/>
                </a:rPr>
                <a:t>Düğüm – tasarım amacı</a:t>
              </a:r>
            </a:p>
            <a:p>
              <a:pPr marL="277813" indent="-277813">
                <a:buClr>
                  <a:schemeClr val="accent1"/>
                </a:buClr>
                <a:buSzPct val="130000"/>
                <a:buFontTx/>
                <a:buChar char="•"/>
              </a:pPr>
              <a:r>
                <a:rPr lang="tr-TR" altLang="en-US" sz="2800" dirty="0">
                  <a:solidFill>
                    <a:schemeClr val="tx2"/>
                  </a:solidFill>
                  <a:latin typeface="Roboto" pitchFamily="2" charset="0"/>
                  <a:ea typeface="Roboto" pitchFamily="2" charset="0"/>
                </a:rPr>
                <a:t>Hatalı ne olabilir (sapma) </a:t>
              </a:r>
            </a:p>
            <a:p>
              <a:pPr marL="277813" indent="-277813">
                <a:buClr>
                  <a:schemeClr val="accent1"/>
                </a:buClr>
                <a:buSzPct val="130000"/>
                <a:buFontTx/>
                <a:buChar char="•"/>
              </a:pPr>
              <a:r>
                <a:rPr lang="tr-TR" altLang="en-US" sz="2800" dirty="0">
                  <a:solidFill>
                    <a:schemeClr val="tx2"/>
                  </a:solidFill>
                  <a:latin typeface="Roboto" pitchFamily="2" charset="0"/>
                  <a:ea typeface="Roboto" pitchFamily="2" charset="0"/>
                </a:rPr>
                <a:t>Risk matrisi ile sonuca karar verme</a:t>
              </a:r>
              <a:endParaRPr lang="en-US" altLang="en-US" sz="2800" dirty="0">
                <a:solidFill>
                  <a:schemeClr val="tx2"/>
                </a:solidFill>
                <a:latin typeface="Roboto" pitchFamily="2" charset="0"/>
                <a:ea typeface="Roboto" pitchFamily="2" charset="0"/>
              </a:endParaRPr>
            </a:p>
          </p:txBody>
        </p:sp>
        <p:sp>
          <p:nvSpPr>
            <p:cNvPr id="54" name="Rectangle 5"/>
            <p:cNvSpPr>
              <a:spLocks noChangeArrowheads="1"/>
            </p:cNvSpPr>
            <p:nvPr/>
          </p:nvSpPr>
          <p:spPr bwMode="auto">
            <a:xfrm>
              <a:off x="17833402" y="8839526"/>
              <a:ext cx="5590516" cy="1819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250" tIns="47625" rIns="95250" bIns="47625">
              <a:spAutoFit/>
            </a:bodyPr>
            <a:lstStyle>
              <a:lvl1pPr marL="115888" indent="-115888" defTabSz="960438" eaLnBrk="0" hangingPunct="0">
                <a:defRPr>
                  <a:solidFill>
                    <a:schemeClr val="tx1"/>
                  </a:solidFill>
                  <a:latin typeface="Arial" panose="020B0604020202020204" pitchFamily="34" charset="0"/>
                  <a:cs typeface="Arial" panose="020B0604020202020204" pitchFamily="34" charset="0"/>
                </a:defRPr>
              </a:lvl1pPr>
              <a:lvl2pPr marL="742950" indent="-285750" defTabSz="960438" eaLnBrk="0" hangingPunct="0">
                <a:defRPr>
                  <a:solidFill>
                    <a:schemeClr val="tx1"/>
                  </a:solidFill>
                  <a:latin typeface="Arial" panose="020B0604020202020204" pitchFamily="34" charset="0"/>
                  <a:cs typeface="Arial" panose="020B0604020202020204" pitchFamily="34" charset="0"/>
                </a:defRPr>
              </a:lvl2pPr>
              <a:lvl3pPr marL="1143000" indent="-228600" defTabSz="960438" eaLnBrk="0" hangingPunct="0">
                <a:defRPr>
                  <a:solidFill>
                    <a:schemeClr val="tx1"/>
                  </a:solidFill>
                  <a:latin typeface="Arial" panose="020B0604020202020204" pitchFamily="34" charset="0"/>
                  <a:cs typeface="Arial" panose="020B0604020202020204" pitchFamily="34" charset="0"/>
                </a:defRPr>
              </a:lvl3pPr>
              <a:lvl4pPr marL="1600200" indent="-228600" defTabSz="960438" eaLnBrk="0" hangingPunct="0">
                <a:defRPr>
                  <a:solidFill>
                    <a:schemeClr val="tx1"/>
                  </a:solidFill>
                  <a:latin typeface="Arial" panose="020B0604020202020204" pitchFamily="34" charset="0"/>
                  <a:cs typeface="Arial" panose="020B0604020202020204" pitchFamily="34" charset="0"/>
                </a:defRPr>
              </a:lvl4pPr>
              <a:lvl5pPr marL="2057400" indent="-228600" defTabSz="960438" eaLnBrk="0" hangingPunct="0">
                <a:defRPr>
                  <a:solidFill>
                    <a:schemeClr val="tx1"/>
                  </a:solidFill>
                  <a:latin typeface="Arial" panose="020B0604020202020204" pitchFamily="34" charset="0"/>
                  <a:cs typeface="Arial" panose="020B0604020202020204" pitchFamily="34" charset="0"/>
                </a:defRPr>
              </a:lvl5pPr>
              <a:lvl6pPr marL="2514600" indent="-228600" defTabSz="9604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04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04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04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77813" indent="-277813">
                <a:buClr>
                  <a:schemeClr val="accent1"/>
                </a:buClr>
                <a:buSzPct val="130000"/>
                <a:buFontTx/>
                <a:buChar char="•"/>
              </a:pPr>
              <a:r>
                <a:rPr lang="tr-TR" altLang="en-US" sz="2800" dirty="0">
                  <a:solidFill>
                    <a:schemeClr val="tx2"/>
                  </a:solidFill>
                  <a:latin typeface="Roboto" pitchFamily="2" charset="0"/>
                  <a:ea typeface="Roboto" pitchFamily="2" charset="0"/>
                </a:rPr>
                <a:t>PHA – Çalışmasından veri alma,</a:t>
              </a:r>
            </a:p>
            <a:p>
              <a:pPr marL="277813" indent="-277813">
                <a:buClr>
                  <a:schemeClr val="accent1"/>
                </a:buClr>
                <a:buSzPct val="130000"/>
                <a:buFontTx/>
                <a:buChar char="•"/>
              </a:pPr>
              <a:r>
                <a:rPr lang="tr-TR" altLang="en-US" sz="2800" dirty="0">
                  <a:solidFill>
                    <a:schemeClr val="tx2"/>
                  </a:solidFill>
                  <a:latin typeface="Roboto" pitchFamily="2" charset="0"/>
                  <a:ea typeface="Roboto" pitchFamily="2" charset="0"/>
                </a:rPr>
                <a:t>Başlatma frekansı veri bankası</a:t>
              </a:r>
            </a:p>
            <a:p>
              <a:pPr marL="277813" indent="-277813">
                <a:buClr>
                  <a:schemeClr val="accent1"/>
                </a:buClr>
                <a:buSzPct val="130000"/>
                <a:buFontTx/>
                <a:buChar char="•"/>
              </a:pPr>
              <a:r>
                <a:rPr lang="tr-TR" altLang="en-US" sz="2800" dirty="0">
                  <a:solidFill>
                    <a:schemeClr val="tx2"/>
                  </a:solidFill>
                  <a:latin typeface="Roboto" pitchFamily="2" charset="0"/>
                  <a:ea typeface="Roboto" pitchFamily="2" charset="0"/>
                </a:rPr>
                <a:t>Koruma katmanları veri bankası</a:t>
              </a:r>
            </a:p>
            <a:p>
              <a:pPr marL="277813" indent="-277813">
                <a:buClr>
                  <a:schemeClr val="accent1"/>
                </a:buClr>
                <a:buSzPct val="130000"/>
                <a:buFontTx/>
                <a:buChar char="•"/>
              </a:pPr>
              <a:r>
                <a:rPr lang="tr-TR" altLang="en-US" sz="2800" dirty="0">
                  <a:solidFill>
                    <a:schemeClr val="tx2"/>
                  </a:solidFill>
                  <a:latin typeface="Roboto" pitchFamily="2" charset="0"/>
                  <a:ea typeface="Roboto" pitchFamily="2" charset="0"/>
                </a:rPr>
                <a:t>Hesaplama ve raporlama</a:t>
              </a:r>
            </a:p>
          </p:txBody>
        </p:sp>
      </p:grpSp>
      <p:pic>
        <p:nvPicPr>
          <p:cNvPr id="7" name="Resim 6">
            <a:extLst>
              <a:ext uri="{FF2B5EF4-FFF2-40B4-BE49-F238E27FC236}">
                <a16:creationId xmlns:a16="http://schemas.microsoft.com/office/drawing/2014/main" id="{070E550E-1CD0-EA99-A1C0-9FD8247EF51C}"/>
              </a:ext>
            </a:extLst>
          </p:cNvPr>
          <p:cNvPicPr>
            <a:picLocks noChangeAspect="1"/>
          </p:cNvPicPr>
          <p:nvPr/>
        </p:nvPicPr>
        <p:blipFill>
          <a:blip r:embed="rId2"/>
          <a:stretch>
            <a:fillRect/>
          </a:stretch>
        </p:blipFill>
        <p:spPr>
          <a:xfrm>
            <a:off x="1109880" y="2324784"/>
            <a:ext cx="22052651" cy="3966833"/>
          </a:xfrm>
          <a:prstGeom prst="rect">
            <a:avLst/>
          </a:prstGeom>
        </p:spPr>
      </p:pic>
    </p:spTree>
    <p:extLst>
      <p:ext uri="{BB962C8B-B14F-4D97-AF65-F5344CB8AC3E}">
        <p14:creationId xmlns:p14="http://schemas.microsoft.com/office/powerpoint/2010/main" val="60874709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texte 10"/>
          <p:cNvSpPr>
            <a:spLocks noGrp="1"/>
          </p:cNvSpPr>
          <p:nvPr>
            <p:ph type="body" sz="quarter" idx="4294967295"/>
          </p:nvPr>
        </p:nvSpPr>
        <p:spPr>
          <a:xfrm>
            <a:off x="235735" y="1535463"/>
            <a:ext cx="21947030" cy="746265"/>
          </a:xfrm>
        </p:spPr>
        <p:txBody>
          <a:bodyPr>
            <a:normAutofit fontScale="92500" lnSpcReduction="10000"/>
          </a:bodyPr>
          <a:lstStyle/>
          <a:p>
            <a:r>
              <a:rPr lang="tr-TR" i="1" dirty="0">
                <a:solidFill>
                  <a:srgbClr val="0070C0"/>
                </a:solidFill>
              </a:rPr>
              <a:t>Yangın, patlama veya yayılım (toksik veya çevre için zararlı) olduğunu tanımlamak yeterlidir. </a:t>
            </a:r>
            <a:endParaRPr lang="fr-FR" i="1" dirty="0">
              <a:solidFill>
                <a:srgbClr val="0070C0"/>
              </a:solidFill>
            </a:endParaRPr>
          </a:p>
        </p:txBody>
      </p:sp>
      <p:sp>
        <p:nvSpPr>
          <p:cNvPr id="37" name="Espace réservé du numéro de diapositive 4"/>
          <p:cNvSpPr>
            <a:spLocks noGrp="1"/>
          </p:cNvSpPr>
          <p:nvPr>
            <p:ph type="sldNum" sz="quarter" idx="12"/>
          </p:nvPr>
        </p:nvSpPr>
        <p:spPr>
          <a:xfrm>
            <a:off x="22345922" y="12969219"/>
            <a:ext cx="892395" cy="730335"/>
          </a:xfrm>
          <a:prstGeom prst="rect">
            <a:avLst/>
          </a:prstGeom>
        </p:spPr>
        <p:txBody>
          <a:bodyPr/>
          <a:lstStyle/>
          <a:p>
            <a:fld id="{CF4668DC-857F-487D-BFFA-8C0CA5037977}" type="slidenum">
              <a:rPr lang="fr-BE" smtClean="0"/>
              <a:pPr/>
              <a:t>20</a:t>
            </a:fld>
            <a:endParaRPr lang="fr-BE" dirty="0"/>
          </a:p>
        </p:txBody>
      </p:sp>
      <p:sp>
        <p:nvSpPr>
          <p:cNvPr id="88" name="Text Placeholder 5"/>
          <p:cNvSpPr txBox="1">
            <a:spLocks/>
          </p:cNvSpPr>
          <p:nvPr/>
        </p:nvSpPr>
        <p:spPr>
          <a:xfrm>
            <a:off x="235735" y="2936477"/>
            <a:ext cx="6988507" cy="9009607"/>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2000" kern="1200">
                <a:solidFill>
                  <a:schemeClr val="tx1">
                    <a:lumMod val="85000"/>
                    <a:lumOff val="1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1">
                    <a:lumMod val="85000"/>
                    <a:lumOff val="1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lumMod val="85000"/>
                    <a:lumOff val="1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tr-TR" sz="3200" dirty="0">
                <a:ea typeface="Verdana" panose="020B0604030504040204" pitchFamily="34" charset="0"/>
                <a:cs typeface="Verdana" panose="020B0604030504040204" pitchFamily="34" charset="0"/>
              </a:rPr>
              <a:t>PHA ile LOPA çalışması arasında senaryoları ilişkilendirme, tekrar tekrar aynı ifadeleri yazmaktan kaçınmayı kolaylaştırmaktadır.</a:t>
            </a:r>
          </a:p>
        </p:txBody>
      </p:sp>
      <p:sp>
        <p:nvSpPr>
          <p:cNvPr id="4" name="Titre 8">
            <a:extLst>
              <a:ext uri="{FF2B5EF4-FFF2-40B4-BE49-F238E27FC236}">
                <a16:creationId xmlns:a16="http://schemas.microsoft.com/office/drawing/2014/main" id="{50284B44-6A0C-3666-DE98-F36E79F8D861}"/>
              </a:ext>
            </a:extLst>
          </p:cNvPr>
          <p:cNvSpPr txBox="1">
            <a:spLocks/>
          </p:cNvSpPr>
          <p:nvPr/>
        </p:nvSpPr>
        <p:spPr>
          <a:xfrm>
            <a:off x="-94735" y="435392"/>
            <a:ext cx="23333052" cy="865439"/>
          </a:xfrm>
          <a:prstGeom prst="rect">
            <a:avLst/>
          </a:prstGeom>
          <a:solidFill>
            <a:schemeClr val="accent5">
              <a:lumMod val="50000"/>
            </a:schemeClr>
          </a:solidFill>
        </p:spPr>
        <p:txBody>
          <a:bodyPr vert="horz" lIns="217728" tIns="108864" rIns="217728" bIns="108864" rtlCol="0" anchor="ctr">
            <a:noAutofit/>
          </a:bodyPr>
          <a:lstStyle>
            <a:lvl1pPr algn="ctr" defTabSz="2177278" rtl="0" eaLnBrk="1" latinLnBrk="0" hangingPunct="1">
              <a:spcBef>
                <a:spcPct val="0"/>
              </a:spcBef>
              <a:buNone/>
              <a:defRPr lang="fr-BE" sz="8000" kern="1200" cap="none" baseline="0" dirty="0">
                <a:solidFill>
                  <a:schemeClr val="tx2"/>
                </a:solidFill>
                <a:latin typeface="Roboto Bk" pitchFamily="2" charset="0"/>
                <a:ea typeface="Roboto Bk" pitchFamily="2" charset="0"/>
                <a:cs typeface="+mj-cs"/>
              </a:defRPr>
            </a:lvl1pPr>
          </a:lstStyle>
          <a:p>
            <a:pPr algn="l"/>
            <a:r>
              <a:rPr lang="tr-TR" sz="4400" b="1" dirty="0">
                <a:solidFill>
                  <a:schemeClr val="bg1"/>
                </a:solidFill>
                <a:latin typeface="Arial" panose="020B0604020202020204" pitchFamily="34" charset="0"/>
                <a:cs typeface="Arial" panose="020B0604020202020204" pitchFamily="34" charset="0"/>
              </a:rPr>
              <a:t>  PROSES TEHLİKE ANALİZİ – </a:t>
            </a:r>
            <a:r>
              <a:rPr lang="tr-TR" sz="4400" b="1" dirty="0" err="1">
                <a:solidFill>
                  <a:schemeClr val="bg1"/>
                </a:solidFill>
                <a:latin typeface="Arial" panose="020B0604020202020204" pitchFamily="34" charset="0"/>
                <a:cs typeface="Arial" panose="020B0604020202020204" pitchFamily="34" charset="0"/>
              </a:rPr>
              <a:t>PHAone</a:t>
            </a:r>
            <a:r>
              <a:rPr lang="tr-TR" sz="4400" b="1" dirty="0">
                <a:solidFill>
                  <a:schemeClr val="bg1"/>
                </a:solidFill>
                <a:latin typeface="Arial" panose="020B0604020202020204" pitchFamily="34" charset="0"/>
                <a:cs typeface="Arial" panose="020B0604020202020204" pitchFamily="34" charset="0"/>
              </a:rPr>
              <a:t> ÇALIŞMASI</a:t>
            </a:r>
            <a:endParaRPr lang="fr-FR" sz="4400" b="1" dirty="0">
              <a:solidFill>
                <a:schemeClr val="bg1"/>
              </a:solidFill>
              <a:latin typeface="Arial" panose="020B0604020202020204" pitchFamily="34" charset="0"/>
              <a:cs typeface="Arial" panose="020B0604020202020204" pitchFamily="34" charset="0"/>
            </a:endParaRPr>
          </a:p>
        </p:txBody>
      </p:sp>
      <p:pic>
        <p:nvPicPr>
          <p:cNvPr id="6" name="Resim 5">
            <a:extLst>
              <a:ext uri="{FF2B5EF4-FFF2-40B4-BE49-F238E27FC236}">
                <a16:creationId xmlns:a16="http://schemas.microsoft.com/office/drawing/2014/main" id="{A1E43DB8-4D6B-3032-3558-6C3B9CCF0A12}"/>
              </a:ext>
            </a:extLst>
          </p:cNvPr>
          <p:cNvPicPr>
            <a:picLocks noChangeAspect="1"/>
          </p:cNvPicPr>
          <p:nvPr/>
        </p:nvPicPr>
        <p:blipFill>
          <a:blip r:embed="rId2"/>
          <a:stretch>
            <a:fillRect/>
          </a:stretch>
        </p:blipFill>
        <p:spPr>
          <a:xfrm>
            <a:off x="7380110" y="2610322"/>
            <a:ext cx="16769743" cy="7971269"/>
          </a:xfrm>
          <a:prstGeom prst="rect">
            <a:avLst/>
          </a:prstGeom>
        </p:spPr>
      </p:pic>
      <p:pic>
        <p:nvPicPr>
          <p:cNvPr id="8" name="Resim 7">
            <a:extLst>
              <a:ext uri="{FF2B5EF4-FFF2-40B4-BE49-F238E27FC236}">
                <a16:creationId xmlns:a16="http://schemas.microsoft.com/office/drawing/2014/main" id="{2E5DA973-3508-7488-3132-B583DCBF5E7D}"/>
              </a:ext>
            </a:extLst>
          </p:cNvPr>
          <p:cNvPicPr>
            <a:picLocks noChangeAspect="1"/>
          </p:cNvPicPr>
          <p:nvPr/>
        </p:nvPicPr>
        <p:blipFill rotWithShape="1">
          <a:blip r:embed="rId3"/>
          <a:srcRect l="17204" t="2658" r="5376"/>
          <a:stretch/>
        </p:blipFill>
        <p:spPr>
          <a:xfrm>
            <a:off x="15073114" y="6354738"/>
            <a:ext cx="5184576" cy="6053118"/>
          </a:xfrm>
          <a:prstGeom prst="rect">
            <a:avLst/>
          </a:prstGeom>
        </p:spPr>
      </p:pic>
      <p:cxnSp>
        <p:nvCxnSpPr>
          <p:cNvPr id="16" name="Connecteur droit 15"/>
          <p:cNvCxnSpPr>
            <a:cxnSpLocks/>
          </p:cNvCxnSpPr>
          <p:nvPr/>
        </p:nvCxnSpPr>
        <p:spPr>
          <a:xfrm flipH="1">
            <a:off x="18133454" y="5634658"/>
            <a:ext cx="2650830" cy="1224135"/>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4684431"/>
      </p:ext>
    </p:extLst>
  </p:cSld>
  <p:clrMapOvr>
    <a:masterClrMapping/>
  </p:clrMapOvr>
  <p:transition spd="slow">
    <p:comb/>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a:extLst>
              <a:ext uri="{FF2B5EF4-FFF2-40B4-BE49-F238E27FC236}">
                <a16:creationId xmlns:a16="http://schemas.microsoft.com/office/drawing/2014/main" id="{620B4DBC-9317-3ADC-55B3-339DB957F819}"/>
              </a:ext>
            </a:extLst>
          </p:cNvPr>
          <p:cNvPicPr>
            <a:picLocks noChangeAspect="1"/>
          </p:cNvPicPr>
          <p:nvPr/>
        </p:nvPicPr>
        <p:blipFill>
          <a:blip r:embed="rId2"/>
          <a:stretch>
            <a:fillRect/>
          </a:stretch>
        </p:blipFill>
        <p:spPr>
          <a:xfrm>
            <a:off x="239466" y="2859021"/>
            <a:ext cx="7352183" cy="8247530"/>
          </a:xfrm>
          <a:prstGeom prst="rect">
            <a:avLst/>
          </a:prstGeom>
        </p:spPr>
      </p:pic>
      <p:pic>
        <p:nvPicPr>
          <p:cNvPr id="11" name="Resim 10">
            <a:extLst>
              <a:ext uri="{FF2B5EF4-FFF2-40B4-BE49-F238E27FC236}">
                <a16:creationId xmlns:a16="http://schemas.microsoft.com/office/drawing/2014/main" id="{14396B0D-1545-7BFD-5B1D-4FC7A8AC6770}"/>
              </a:ext>
            </a:extLst>
          </p:cNvPr>
          <p:cNvPicPr>
            <a:picLocks noChangeAspect="1"/>
          </p:cNvPicPr>
          <p:nvPr/>
        </p:nvPicPr>
        <p:blipFill rotWithShape="1">
          <a:blip r:embed="rId3"/>
          <a:srcRect l="4719" t="-1" b="1918"/>
          <a:stretch/>
        </p:blipFill>
        <p:spPr>
          <a:xfrm>
            <a:off x="7944322" y="2859021"/>
            <a:ext cx="7200800" cy="8212064"/>
          </a:xfrm>
          <a:prstGeom prst="rect">
            <a:avLst/>
          </a:prstGeom>
        </p:spPr>
      </p:pic>
      <p:pic>
        <p:nvPicPr>
          <p:cNvPr id="13" name="Resim 12">
            <a:extLst>
              <a:ext uri="{FF2B5EF4-FFF2-40B4-BE49-F238E27FC236}">
                <a16:creationId xmlns:a16="http://schemas.microsoft.com/office/drawing/2014/main" id="{D7116FCA-EFFF-A337-AB32-37B36F08A146}"/>
              </a:ext>
            </a:extLst>
          </p:cNvPr>
          <p:cNvPicPr>
            <a:picLocks noChangeAspect="1"/>
          </p:cNvPicPr>
          <p:nvPr/>
        </p:nvPicPr>
        <p:blipFill>
          <a:blip r:embed="rId4"/>
          <a:stretch>
            <a:fillRect/>
          </a:stretch>
        </p:blipFill>
        <p:spPr>
          <a:xfrm>
            <a:off x="15497795" y="2859020"/>
            <a:ext cx="7200800" cy="8185815"/>
          </a:xfrm>
          <a:prstGeom prst="rect">
            <a:avLst/>
          </a:prstGeom>
        </p:spPr>
      </p:pic>
      <p:sp>
        <p:nvSpPr>
          <p:cNvPr id="4" name="Espace réservé du texte 3"/>
          <p:cNvSpPr>
            <a:spLocks noGrp="1"/>
          </p:cNvSpPr>
          <p:nvPr>
            <p:ph type="body" sz="quarter" idx="4294967295"/>
          </p:nvPr>
        </p:nvSpPr>
        <p:spPr>
          <a:xfrm>
            <a:off x="937509" y="1531382"/>
            <a:ext cx="21947188" cy="746125"/>
          </a:xfrm>
        </p:spPr>
        <p:txBody>
          <a:bodyPr>
            <a:normAutofit fontScale="92500" lnSpcReduction="10000"/>
          </a:bodyPr>
          <a:lstStyle/>
          <a:p>
            <a:r>
              <a:rPr lang="tr-TR" dirty="0" err="1"/>
              <a:t>PHA’dan</a:t>
            </a:r>
            <a:r>
              <a:rPr lang="tr-TR" dirty="0"/>
              <a:t> LOPA senaryolarına bağlantı üç aşama içinde ayrı ayrı yapılabilmektedir.</a:t>
            </a:r>
            <a:endParaRPr lang="fr-FR" b="1" dirty="0"/>
          </a:p>
        </p:txBody>
      </p:sp>
      <p:sp>
        <p:nvSpPr>
          <p:cNvPr id="5" name="Espace réservé du numéro de diapositive 4"/>
          <p:cNvSpPr>
            <a:spLocks noGrp="1"/>
          </p:cNvSpPr>
          <p:nvPr>
            <p:ph type="sldNum" sz="quarter" idx="12"/>
          </p:nvPr>
        </p:nvSpPr>
        <p:spPr>
          <a:xfrm>
            <a:off x="22345922" y="12969875"/>
            <a:ext cx="892175" cy="730250"/>
          </a:xfrm>
          <a:prstGeom prst="rect">
            <a:avLst/>
          </a:prstGeom>
        </p:spPr>
        <p:txBody>
          <a:bodyPr/>
          <a:lstStyle/>
          <a:p>
            <a:fld id="{CF4668DC-857F-487D-BFFA-8C0CA5037977}" type="slidenum">
              <a:rPr lang="fr-BE" smtClean="0"/>
              <a:pPr/>
              <a:t>21</a:t>
            </a:fld>
            <a:endParaRPr lang="fr-BE" dirty="0"/>
          </a:p>
        </p:txBody>
      </p:sp>
      <p:sp>
        <p:nvSpPr>
          <p:cNvPr id="6" name="object 26">
            <a:extLst>
              <a:ext uri="{FF2B5EF4-FFF2-40B4-BE49-F238E27FC236}">
                <a16:creationId xmlns:a16="http://schemas.microsoft.com/office/drawing/2014/main" id="{E37FCF01-C8BF-4D55-AD2F-0DEAB4E67D79}"/>
              </a:ext>
            </a:extLst>
          </p:cNvPr>
          <p:cNvSpPr/>
          <p:nvPr/>
        </p:nvSpPr>
        <p:spPr>
          <a:xfrm>
            <a:off x="226400" y="3979713"/>
            <a:ext cx="22263538" cy="1582937"/>
          </a:xfrm>
          <a:custGeom>
            <a:avLst/>
            <a:gdLst/>
            <a:ahLst/>
            <a:cxnLst/>
            <a:rect l="l" t="t" r="r" b="b"/>
            <a:pathLst>
              <a:path w="7417434" h="1367154">
                <a:moveTo>
                  <a:pt x="0" y="683513"/>
                </a:moveTo>
                <a:lnTo>
                  <a:pt x="12293" y="627462"/>
                </a:lnTo>
                <a:lnTo>
                  <a:pt x="48539" y="572656"/>
                </a:lnTo>
                <a:lnTo>
                  <a:pt x="107782" y="519274"/>
                </a:lnTo>
                <a:lnTo>
                  <a:pt x="189067" y="467490"/>
                </a:lnTo>
                <a:lnTo>
                  <a:pt x="291441" y="417480"/>
                </a:lnTo>
                <a:lnTo>
                  <a:pt x="413948" y="369422"/>
                </a:lnTo>
                <a:lnTo>
                  <a:pt x="555636" y="323490"/>
                </a:lnTo>
                <a:lnTo>
                  <a:pt x="715548" y="279861"/>
                </a:lnTo>
                <a:lnTo>
                  <a:pt x="892731" y="238710"/>
                </a:lnTo>
                <a:lnTo>
                  <a:pt x="1086231" y="200215"/>
                </a:lnTo>
                <a:lnTo>
                  <a:pt x="1295092" y="164550"/>
                </a:lnTo>
                <a:lnTo>
                  <a:pt x="1518361" y="131893"/>
                </a:lnTo>
                <a:lnTo>
                  <a:pt x="1755083" y="102418"/>
                </a:lnTo>
                <a:lnTo>
                  <a:pt x="2004303" y="76302"/>
                </a:lnTo>
                <a:lnTo>
                  <a:pt x="2265068" y="53721"/>
                </a:lnTo>
                <a:lnTo>
                  <a:pt x="2536423" y="34850"/>
                </a:lnTo>
                <a:lnTo>
                  <a:pt x="2817414" y="19867"/>
                </a:lnTo>
                <a:lnTo>
                  <a:pt x="3107085" y="8947"/>
                </a:lnTo>
                <a:lnTo>
                  <a:pt x="3404483" y="2266"/>
                </a:lnTo>
                <a:lnTo>
                  <a:pt x="3708654" y="0"/>
                </a:lnTo>
                <a:lnTo>
                  <a:pt x="4012824" y="2266"/>
                </a:lnTo>
                <a:lnTo>
                  <a:pt x="4310222" y="8947"/>
                </a:lnTo>
                <a:lnTo>
                  <a:pt x="4599893" y="19867"/>
                </a:lnTo>
                <a:lnTo>
                  <a:pt x="4880884" y="34850"/>
                </a:lnTo>
                <a:lnTo>
                  <a:pt x="5152239" y="53721"/>
                </a:lnTo>
                <a:lnTo>
                  <a:pt x="5413004" y="76302"/>
                </a:lnTo>
                <a:lnTo>
                  <a:pt x="5662224" y="102418"/>
                </a:lnTo>
                <a:lnTo>
                  <a:pt x="5898946" y="131893"/>
                </a:lnTo>
                <a:lnTo>
                  <a:pt x="6122215" y="164550"/>
                </a:lnTo>
                <a:lnTo>
                  <a:pt x="6331077" y="200215"/>
                </a:lnTo>
                <a:lnTo>
                  <a:pt x="6524576" y="238710"/>
                </a:lnTo>
                <a:lnTo>
                  <a:pt x="6701759" y="279861"/>
                </a:lnTo>
                <a:lnTo>
                  <a:pt x="6861671" y="323490"/>
                </a:lnTo>
                <a:lnTo>
                  <a:pt x="7003359" y="369422"/>
                </a:lnTo>
                <a:lnTo>
                  <a:pt x="7125866" y="417480"/>
                </a:lnTo>
                <a:lnTo>
                  <a:pt x="7228240" y="467490"/>
                </a:lnTo>
                <a:lnTo>
                  <a:pt x="7309525" y="519274"/>
                </a:lnTo>
                <a:lnTo>
                  <a:pt x="7368768" y="572656"/>
                </a:lnTo>
                <a:lnTo>
                  <a:pt x="7405014" y="627462"/>
                </a:lnTo>
                <a:lnTo>
                  <a:pt x="7417308" y="683513"/>
                </a:lnTo>
                <a:lnTo>
                  <a:pt x="7405014" y="739565"/>
                </a:lnTo>
                <a:lnTo>
                  <a:pt x="7368768" y="794371"/>
                </a:lnTo>
                <a:lnTo>
                  <a:pt x="7309525" y="847753"/>
                </a:lnTo>
                <a:lnTo>
                  <a:pt x="7228240" y="899537"/>
                </a:lnTo>
                <a:lnTo>
                  <a:pt x="7125866" y="949547"/>
                </a:lnTo>
                <a:lnTo>
                  <a:pt x="7003359" y="997605"/>
                </a:lnTo>
                <a:lnTo>
                  <a:pt x="6861671" y="1043537"/>
                </a:lnTo>
                <a:lnTo>
                  <a:pt x="6701759" y="1087166"/>
                </a:lnTo>
                <a:lnTo>
                  <a:pt x="6524576" y="1128317"/>
                </a:lnTo>
                <a:lnTo>
                  <a:pt x="6331077" y="1166812"/>
                </a:lnTo>
                <a:lnTo>
                  <a:pt x="6122215" y="1202477"/>
                </a:lnTo>
                <a:lnTo>
                  <a:pt x="5898946" y="1235134"/>
                </a:lnTo>
                <a:lnTo>
                  <a:pt x="5662224" y="1264609"/>
                </a:lnTo>
                <a:lnTo>
                  <a:pt x="5413004" y="1290725"/>
                </a:lnTo>
                <a:lnTo>
                  <a:pt x="5152239" y="1313307"/>
                </a:lnTo>
                <a:lnTo>
                  <a:pt x="4880884" y="1332177"/>
                </a:lnTo>
                <a:lnTo>
                  <a:pt x="4599893" y="1347160"/>
                </a:lnTo>
                <a:lnTo>
                  <a:pt x="4310222" y="1358080"/>
                </a:lnTo>
                <a:lnTo>
                  <a:pt x="4012824" y="1364761"/>
                </a:lnTo>
                <a:lnTo>
                  <a:pt x="3708654" y="1367027"/>
                </a:lnTo>
                <a:lnTo>
                  <a:pt x="3404483" y="1364761"/>
                </a:lnTo>
                <a:lnTo>
                  <a:pt x="3107085" y="1358080"/>
                </a:lnTo>
                <a:lnTo>
                  <a:pt x="2817414" y="1347160"/>
                </a:lnTo>
                <a:lnTo>
                  <a:pt x="2536423" y="1332177"/>
                </a:lnTo>
                <a:lnTo>
                  <a:pt x="2265068" y="1313307"/>
                </a:lnTo>
                <a:lnTo>
                  <a:pt x="2004303" y="1290725"/>
                </a:lnTo>
                <a:lnTo>
                  <a:pt x="1755083" y="1264609"/>
                </a:lnTo>
                <a:lnTo>
                  <a:pt x="1518361" y="1235134"/>
                </a:lnTo>
                <a:lnTo>
                  <a:pt x="1295092" y="1202477"/>
                </a:lnTo>
                <a:lnTo>
                  <a:pt x="1086231" y="1166812"/>
                </a:lnTo>
                <a:lnTo>
                  <a:pt x="892731" y="1128317"/>
                </a:lnTo>
                <a:lnTo>
                  <a:pt x="715548" y="1087166"/>
                </a:lnTo>
                <a:lnTo>
                  <a:pt x="555636" y="1043537"/>
                </a:lnTo>
                <a:lnTo>
                  <a:pt x="413948" y="997605"/>
                </a:lnTo>
                <a:lnTo>
                  <a:pt x="291441" y="949547"/>
                </a:lnTo>
                <a:lnTo>
                  <a:pt x="189067" y="899537"/>
                </a:lnTo>
                <a:lnTo>
                  <a:pt x="107782" y="847753"/>
                </a:lnTo>
                <a:lnTo>
                  <a:pt x="48539" y="794371"/>
                </a:lnTo>
                <a:lnTo>
                  <a:pt x="12293" y="739565"/>
                </a:lnTo>
                <a:lnTo>
                  <a:pt x="0" y="683513"/>
                </a:lnTo>
                <a:close/>
              </a:path>
            </a:pathLst>
          </a:custGeom>
          <a:ln w="76200">
            <a:solidFill>
              <a:srgbClr val="FF0000"/>
            </a:solidFill>
          </a:ln>
        </p:spPr>
        <p:txBody>
          <a:bodyPr wrap="square" lIns="0" tIns="0" rIns="0" bIns="0" rtlCol="0"/>
          <a:lstStyle/>
          <a:p>
            <a:endParaRPr sz="8600"/>
          </a:p>
        </p:txBody>
      </p:sp>
      <p:sp>
        <p:nvSpPr>
          <p:cNvPr id="16" name="Titre 8">
            <a:extLst>
              <a:ext uri="{FF2B5EF4-FFF2-40B4-BE49-F238E27FC236}">
                <a16:creationId xmlns:a16="http://schemas.microsoft.com/office/drawing/2014/main" id="{94CB9536-F198-0083-9D76-636A5EE9B94A}"/>
              </a:ext>
            </a:extLst>
          </p:cNvPr>
          <p:cNvSpPr txBox="1">
            <a:spLocks/>
          </p:cNvSpPr>
          <p:nvPr/>
        </p:nvSpPr>
        <p:spPr>
          <a:xfrm>
            <a:off x="-94735" y="435392"/>
            <a:ext cx="23333052" cy="865439"/>
          </a:xfrm>
          <a:prstGeom prst="rect">
            <a:avLst/>
          </a:prstGeom>
          <a:solidFill>
            <a:schemeClr val="accent5">
              <a:lumMod val="50000"/>
            </a:schemeClr>
          </a:solidFill>
        </p:spPr>
        <p:txBody>
          <a:bodyPr vert="horz" lIns="217728" tIns="108864" rIns="217728" bIns="108864" rtlCol="0" anchor="ctr">
            <a:noAutofit/>
          </a:bodyPr>
          <a:lstStyle>
            <a:lvl1pPr algn="ctr" defTabSz="2177278" rtl="0" eaLnBrk="1" latinLnBrk="0" hangingPunct="1">
              <a:spcBef>
                <a:spcPct val="0"/>
              </a:spcBef>
              <a:buNone/>
              <a:defRPr lang="fr-BE" sz="8000" kern="1200" cap="none" baseline="0" dirty="0">
                <a:solidFill>
                  <a:schemeClr val="tx2"/>
                </a:solidFill>
                <a:latin typeface="Roboto Bk" pitchFamily="2" charset="0"/>
                <a:ea typeface="Roboto Bk" pitchFamily="2" charset="0"/>
                <a:cs typeface="+mj-cs"/>
              </a:defRPr>
            </a:lvl1pPr>
          </a:lstStyle>
          <a:p>
            <a:pPr algn="l"/>
            <a:r>
              <a:rPr lang="tr-TR" sz="4400" b="1" dirty="0">
                <a:solidFill>
                  <a:schemeClr val="bg1"/>
                </a:solidFill>
                <a:latin typeface="Arial" panose="020B0604020202020204" pitchFamily="34" charset="0"/>
                <a:cs typeface="Arial" panose="020B0604020202020204" pitchFamily="34" charset="0"/>
              </a:rPr>
              <a:t>  PROSES TEHLİKE ANALİZİ – </a:t>
            </a:r>
            <a:r>
              <a:rPr lang="tr-TR" sz="4400" b="1" dirty="0" err="1">
                <a:solidFill>
                  <a:schemeClr val="bg1"/>
                </a:solidFill>
                <a:latin typeface="Arial" panose="020B0604020202020204" pitchFamily="34" charset="0"/>
                <a:cs typeface="Arial" panose="020B0604020202020204" pitchFamily="34" charset="0"/>
              </a:rPr>
              <a:t>PHAone</a:t>
            </a:r>
            <a:r>
              <a:rPr lang="tr-TR" sz="4400" b="1" dirty="0">
                <a:solidFill>
                  <a:schemeClr val="bg1"/>
                </a:solidFill>
                <a:latin typeface="Arial" panose="020B0604020202020204" pitchFamily="34" charset="0"/>
                <a:cs typeface="Arial" panose="020B0604020202020204" pitchFamily="34" charset="0"/>
              </a:rPr>
              <a:t> ÇALIŞMASI</a:t>
            </a:r>
            <a:endParaRPr lang="fr-FR" sz="4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22955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Espace réservé du numéro de diapositive 4"/>
          <p:cNvSpPr>
            <a:spLocks noGrp="1"/>
          </p:cNvSpPr>
          <p:nvPr>
            <p:ph type="sldNum" sz="quarter" idx="12"/>
          </p:nvPr>
        </p:nvSpPr>
        <p:spPr>
          <a:xfrm>
            <a:off x="22345922" y="12969219"/>
            <a:ext cx="892395" cy="730335"/>
          </a:xfrm>
          <a:prstGeom prst="rect">
            <a:avLst/>
          </a:prstGeom>
        </p:spPr>
        <p:txBody>
          <a:bodyPr/>
          <a:lstStyle/>
          <a:p>
            <a:fld id="{CF4668DC-857F-487D-BFFA-8C0CA5037977}" type="slidenum">
              <a:rPr lang="fr-BE" smtClean="0"/>
              <a:pPr/>
              <a:t>22</a:t>
            </a:fld>
            <a:endParaRPr lang="fr-BE" dirty="0"/>
          </a:p>
        </p:txBody>
      </p:sp>
      <p:sp>
        <p:nvSpPr>
          <p:cNvPr id="4" name="Dikdörtgen 3">
            <a:extLst>
              <a:ext uri="{FF2B5EF4-FFF2-40B4-BE49-F238E27FC236}">
                <a16:creationId xmlns:a16="http://schemas.microsoft.com/office/drawing/2014/main" id="{A2E1765C-378F-4ED6-8B26-2D4A18FEB194}"/>
              </a:ext>
            </a:extLst>
          </p:cNvPr>
          <p:cNvSpPr/>
          <p:nvPr/>
        </p:nvSpPr>
        <p:spPr>
          <a:xfrm>
            <a:off x="671514" y="11735918"/>
            <a:ext cx="22696749" cy="461665"/>
          </a:xfrm>
          <a:prstGeom prst="rect">
            <a:avLst/>
          </a:prstGeom>
        </p:spPr>
        <p:txBody>
          <a:bodyPr wrap="square">
            <a:spAutoFit/>
          </a:bodyPr>
          <a:lstStyle/>
          <a:p>
            <a:r>
              <a:rPr lang="tr-TR" sz="2400" b="1" dirty="0">
                <a:solidFill>
                  <a:srgbClr val="FF0000"/>
                </a:solidFill>
              </a:rPr>
              <a:t>Çalışma sonuçları </a:t>
            </a:r>
            <a:r>
              <a:rPr lang="tr-TR" sz="2400" b="1" dirty="0" err="1">
                <a:solidFill>
                  <a:srgbClr val="FF0000"/>
                </a:solidFill>
              </a:rPr>
              <a:t>excel</a:t>
            </a:r>
            <a:r>
              <a:rPr lang="tr-TR" sz="2400" b="1" dirty="0">
                <a:solidFill>
                  <a:srgbClr val="FF0000"/>
                </a:solidFill>
              </a:rPr>
              <a:t> dosyasına alınabilmekte, aksiyon raporları ayrı ayrı </a:t>
            </a:r>
            <a:r>
              <a:rPr lang="tr-TR" sz="2400" b="1" dirty="0" err="1">
                <a:solidFill>
                  <a:srgbClr val="FF0000"/>
                </a:solidFill>
              </a:rPr>
              <a:t>excele</a:t>
            </a:r>
            <a:r>
              <a:rPr lang="tr-TR" sz="2400" b="1" dirty="0">
                <a:solidFill>
                  <a:srgbClr val="FF0000"/>
                </a:solidFill>
              </a:rPr>
              <a:t> alınabilmekte, görev yönetimi ile süreç yönetilebilmektedir.</a:t>
            </a:r>
            <a:endParaRPr lang="tr-TR" sz="2400" dirty="0">
              <a:solidFill>
                <a:srgbClr val="FF0000"/>
              </a:solidFill>
            </a:endParaRPr>
          </a:p>
        </p:txBody>
      </p:sp>
      <p:sp>
        <p:nvSpPr>
          <p:cNvPr id="6" name="Titre 8">
            <a:extLst>
              <a:ext uri="{FF2B5EF4-FFF2-40B4-BE49-F238E27FC236}">
                <a16:creationId xmlns:a16="http://schemas.microsoft.com/office/drawing/2014/main" id="{3B75222F-3CC0-09F1-D424-252D36DF7193}"/>
              </a:ext>
            </a:extLst>
          </p:cNvPr>
          <p:cNvSpPr txBox="1">
            <a:spLocks/>
          </p:cNvSpPr>
          <p:nvPr/>
        </p:nvSpPr>
        <p:spPr>
          <a:xfrm>
            <a:off x="-94735" y="435392"/>
            <a:ext cx="23333052" cy="865439"/>
          </a:xfrm>
          <a:prstGeom prst="rect">
            <a:avLst/>
          </a:prstGeom>
          <a:solidFill>
            <a:schemeClr val="accent5">
              <a:lumMod val="50000"/>
            </a:schemeClr>
          </a:solidFill>
        </p:spPr>
        <p:txBody>
          <a:bodyPr vert="horz" lIns="217728" tIns="108864" rIns="217728" bIns="108864" rtlCol="0" anchor="ctr">
            <a:noAutofit/>
          </a:bodyPr>
          <a:lstStyle>
            <a:lvl1pPr algn="ctr" defTabSz="2177278" rtl="0" eaLnBrk="1" latinLnBrk="0" hangingPunct="1">
              <a:spcBef>
                <a:spcPct val="0"/>
              </a:spcBef>
              <a:buNone/>
              <a:defRPr lang="fr-BE" sz="8000" kern="1200" cap="none" baseline="0" dirty="0">
                <a:solidFill>
                  <a:schemeClr val="tx2"/>
                </a:solidFill>
                <a:latin typeface="Roboto Bk" pitchFamily="2" charset="0"/>
                <a:ea typeface="Roboto Bk" pitchFamily="2" charset="0"/>
                <a:cs typeface="+mj-cs"/>
              </a:defRPr>
            </a:lvl1pPr>
          </a:lstStyle>
          <a:p>
            <a:pPr algn="l"/>
            <a:r>
              <a:rPr lang="tr-TR" sz="4400" b="1" dirty="0">
                <a:solidFill>
                  <a:schemeClr val="bg1"/>
                </a:solidFill>
                <a:latin typeface="Arial" panose="020B0604020202020204" pitchFamily="34" charset="0"/>
                <a:cs typeface="Arial" panose="020B0604020202020204" pitchFamily="34" charset="0"/>
              </a:rPr>
              <a:t>  PROSES TEHLİKE ANALİZİ – </a:t>
            </a:r>
            <a:r>
              <a:rPr lang="tr-TR" sz="4400" b="1" dirty="0" err="1">
                <a:solidFill>
                  <a:schemeClr val="bg1"/>
                </a:solidFill>
                <a:latin typeface="Arial" panose="020B0604020202020204" pitchFamily="34" charset="0"/>
                <a:cs typeface="Arial" panose="020B0604020202020204" pitchFamily="34" charset="0"/>
              </a:rPr>
              <a:t>PHAone</a:t>
            </a:r>
            <a:r>
              <a:rPr lang="tr-TR" sz="4400" b="1" dirty="0">
                <a:solidFill>
                  <a:schemeClr val="bg1"/>
                </a:solidFill>
                <a:latin typeface="Arial" panose="020B0604020202020204" pitchFamily="34" charset="0"/>
                <a:cs typeface="Arial" panose="020B0604020202020204" pitchFamily="34" charset="0"/>
              </a:rPr>
              <a:t> ÇALIŞMASI</a:t>
            </a:r>
            <a:endParaRPr lang="fr-FR" sz="4400" b="1" dirty="0">
              <a:solidFill>
                <a:schemeClr val="bg1"/>
              </a:solidFill>
              <a:latin typeface="Arial" panose="020B0604020202020204" pitchFamily="34" charset="0"/>
              <a:cs typeface="Arial" panose="020B0604020202020204" pitchFamily="34" charset="0"/>
            </a:endParaRPr>
          </a:p>
        </p:txBody>
      </p:sp>
      <p:pic>
        <p:nvPicPr>
          <p:cNvPr id="8" name="Resim 7">
            <a:extLst>
              <a:ext uri="{FF2B5EF4-FFF2-40B4-BE49-F238E27FC236}">
                <a16:creationId xmlns:a16="http://schemas.microsoft.com/office/drawing/2014/main" id="{464E8479-1318-772D-7BF7-0DC509ECAC09}"/>
              </a:ext>
            </a:extLst>
          </p:cNvPr>
          <p:cNvPicPr>
            <a:picLocks noChangeAspect="1"/>
          </p:cNvPicPr>
          <p:nvPr/>
        </p:nvPicPr>
        <p:blipFill>
          <a:blip r:embed="rId2"/>
          <a:stretch>
            <a:fillRect/>
          </a:stretch>
        </p:blipFill>
        <p:spPr>
          <a:xfrm>
            <a:off x="223416" y="1631540"/>
            <a:ext cx="22696749" cy="10145293"/>
          </a:xfrm>
          <a:prstGeom prst="rect">
            <a:avLst/>
          </a:prstGeom>
        </p:spPr>
      </p:pic>
    </p:spTree>
    <p:extLst>
      <p:ext uri="{BB962C8B-B14F-4D97-AF65-F5344CB8AC3E}">
        <p14:creationId xmlns:p14="http://schemas.microsoft.com/office/powerpoint/2010/main" val="3703187107"/>
      </p:ext>
    </p:extLst>
  </p:cSld>
  <p:clrMapOvr>
    <a:masterClrMapping/>
  </p:clrMapOvr>
  <p:transition spd="slow">
    <p:wheel spokes="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Yer Tutucusu 6">
            <a:extLst>
              <a:ext uri="{FF2B5EF4-FFF2-40B4-BE49-F238E27FC236}">
                <a16:creationId xmlns:a16="http://schemas.microsoft.com/office/drawing/2014/main" id="{F7A16049-CC87-4660-9D92-0DE696556BA2}"/>
              </a:ext>
            </a:extLst>
          </p:cNvPr>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rcRect t="5309" b="5309"/>
          <a:stretch>
            <a:fillRect/>
          </a:stretch>
        </p:blipFill>
        <p:spPr>
          <a:xfrm>
            <a:off x="0" y="0"/>
            <a:ext cx="24385588" cy="13717587"/>
          </a:xfrm>
        </p:spPr>
      </p:pic>
      <p:sp>
        <p:nvSpPr>
          <p:cNvPr id="4" name="Titre 3"/>
          <p:cNvSpPr>
            <a:spLocks noGrp="1"/>
          </p:cNvSpPr>
          <p:nvPr>
            <p:ph type="ctrTitle"/>
          </p:nvPr>
        </p:nvSpPr>
        <p:spPr>
          <a:xfrm>
            <a:off x="239466" y="594098"/>
            <a:ext cx="12889432" cy="936104"/>
          </a:xfrm>
          <a:solidFill>
            <a:schemeClr val="bg1"/>
          </a:solidFill>
        </p:spPr>
        <p:txBody>
          <a:bodyPr/>
          <a:lstStyle/>
          <a:p>
            <a:r>
              <a:rPr lang="tr-TR" sz="6000" dirty="0">
                <a:solidFill>
                  <a:srgbClr val="FF0000"/>
                </a:solidFill>
              </a:rPr>
              <a:t>LOPA VE BÜYÜK KAZA SENARYOSU</a:t>
            </a:r>
            <a:endParaRPr lang="fr-FR" sz="6000" dirty="0">
              <a:solidFill>
                <a:srgbClr val="FF0000"/>
              </a:solidFill>
            </a:endParaRPr>
          </a:p>
        </p:txBody>
      </p:sp>
      <p:sp>
        <p:nvSpPr>
          <p:cNvPr id="5" name="Sous-titre 5"/>
          <p:cNvSpPr txBox="1">
            <a:spLocks/>
          </p:cNvSpPr>
          <p:nvPr/>
        </p:nvSpPr>
        <p:spPr>
          <a:xfrm>
            <a:off x="2471714" y="5284709"/>
            <a:ext cx="19370152" cy="2412045"/>
          </a:xfrm>
          <a:prstGeom prst="rect">
            <a:avLst/>
          </a:prstGeom>
        </p:spPr>
        <p:txBody>
          <a:bodyPr vert="horz" lIns="217728" tIns="108864" rIns="217728" bIns="108864" rtlCol="0">
            <a:noAutofit/>
          </a:bodyPr>
          <a:lstStyle>
            <a:lvl1pPr marL="0" indent="0" algn="ctr" defTabSz="2177278" rtl="0" eaLnBrk="1" latinLnBrk="0" hangingPunct="1">
              <a:spcBef>
                <a:spcPct val="20000"/>
              </a:spcBef>
              <a:buFont typeface="Arial" pitchFamily="34" charset="0"/>
              <a:buNone/>
              <a:defRPr sz="4000" kern="1200">
                <a:solidFill>
                  <a:srgbClr val="3B3B3B"/>
                </a:solidFill>
                <a:latin typeface="+mn-lt"/>
                <a:ea typeface="+mn-ea"/>
                <a:cs typeface="+mn-cs"/>
              </a:defRPr>
            </a:lvl1pPr>
            <a:lvl2pPr marL="1088639" indent="0" algn="ctr" defTabSz="2177278" rtl="0" eaLnBrk="1" latinLnBrk="0" hangingPunct="1">
              <a:spcBef>
                <a:spcPct val="20000"/>
              </a:spcBef>
              <a:buFont typeface="Arial" pitchFamily="34" charset="0"/>
              <a:buNone/>
              <a:defRPr sz="6700" kern="1200">
                <a:solidFill>
                  <a:schemeClr val="tx1">
                    <a:tint val="75000"/>
                  </a:schemeClr>
                </a:solidFill>
                <a:latin typeface="+mn-lt"/>
                <a:ea typeface="+mn-ea"/>
                <a:cs typeface="+mn-cs"/>
              </a:defRPr>
            </a:lvl2pPr>
            <a:lvl3pPr marL="2177278" indent="0" algn="ctr" defTabSz="2177278" rtl="0" eaLnBrk="1" latinLnBrk="0" hangingPunct="1">
              <a:spcBef>
                <a:spcPct val="20000"/>
              </a:spcBef>
              <a:buFont typeface="Arial" pitchFamily="34" charset="0"/>
              <a:buNone/>
              <a:defRPr sz="5700" kern="1200">
                <a:solidFill>
                  <a:schemeClr val="tx1">
                    <a:tint val="75000"/>
                  </a:schemeClr>
                </a:solidFill>
                <a:latin typeface="+mn-lt"/>
                <a:ea typeface="+mn-ea"/>
                <a:cs typeface="+mn-cs"/>
              </a:defRPr>
            </a:lvl3pPr>
            <a:lvl4pPr marL="3265917" indent="0" algn="ctr" defTabSz="2177278" rtl="0" eaLnBrk="1" latinLnBrk="0" hangingPunct="1">
              <a:spcBef>
                <a:spcPct val="20000"/>
              </a:spcBef>
              <a:buFont typeface="Arial" pitchFamily="34" charset="0"/>
              <a:buNone/>
              <a:defRPr sz="4800" kern="1200">
                <a:solidFill>
                  <a:schemeClr val="tx1">
                    <a:tint val="75000"/>
                  </a:schemeClr>
                </a:solidFill>
                <a:latin typeface="+mn-lt"/>
                <a:ea typeface="+mn-ea"/>
                <a:cs typeface="+mn-cs"/>
              </a:defRPr>
            </a:lvl4pPr>
            <a:lvl5pPr marL="4354556" indent="0" algn="ctr" defTabSz="2177278" rtl="0" eaLnBrk="1" latinLnBrk="0" hangingPunct="1">
              <a:spcBef>
                <a:spcPct val="20000"/>
              </a:spcBef>
              <a:buFont typeface="Arial" pitchFamily="34" charset="0"/>
              <a:buNone/>
              <a:defRPr sz="4800" kern="1200">
                <a:solidFill>
                  <a:schemeClr val="tx1">
                    <a:tint val="75000"/>
                  </a:schemeClr>
                </a:solidFill>
                <a:latin typeface="+mn-lt"/>
                <a:ea typeface="+mn-ea"/>
                <a:cs typeface="+mn-cs"/>
              </a:defRPr>
            </a:lvl5pPr>
            <a:lvl6pPr marL="5443195" indent="0" algn="ctr" defTabSz="2177278" rtl="0" eaLnBrk="1" latinLnBrk="0" hangingPunct="1">
              <a:spcBef>
                <a:spcPct val="20000"/>
              </a:spcBef>
              <a:buFont typeface="Arial" pitchFamily="34" charset="0"/>
              <a:buNone/>
              <a:defRPr sz="4800" kern="1200">
                <a:solidFill>
                  <a:schemeClr val="tx1">
                    <a:tint val="75000"/>
                  </a:schemeClr>
                </a:solidFill>
                <a:latin typeface="+mn-lt"/>
                <a:ea typeface="+mn-ea"/>
                <a:cs typeface="+mn-cs"/>
              </a:defRPr>
            </a:lvl6pPr>
            <a:lvl7pPr marL="6531834" indent="0" algn="ctr" defTabSz="2177278" rtl="0" eaLnBrk="1" latinLnBrk="0" hangingPunct="1">
              <a:spcBef>
                <a:spcPct val="20000"/>
              </a:spcBef>
              <a:buFont typeface="Arial" pitchFamily="34" charset="0"/>
              <a:buNone/>
              <a:defRPr sz="4800" kern="1200">
                <a:solidFill>
                  <a:schemeClr val="tx1">
                    <a:tint val="75000"/>
                  </a:schemeClr>
                </a:solidFill>
                <a:latin typeface="+mn-lt"/>
                <a:ea typeface="+mn-ea"/>
                <a:cs typeface="+mn-cs"/>
              </a:defRPr>
            </a:lvl7pPr>
            <a:lvl8pPr marL="7620472" indent="0" algn="ctr" defTabSz="2177278" rtl="0" eaLnBrk="1" latinLnBrk="0" hangingPunct="1">
              <a:spcBef>
                <a:spcPct val="20000"/>
              </a:spcBef>
              <a:buFont typeface="Arial" pitchFamily="34" charset="0"/>
              <a:buNone/>
              <a:defRPr sz="4800" kern="1200">
                <a:solidFill>
                  <a:schemeClr val="tx1">
                    <a:tint val="75000"/>
                  </a:schemeClr>
                </a:solidFill>
                <a:latin typeface="+mn-lt"/>
                <a:ea typeface="+mn-ea"/>
                <a:cs typeface="+mn-cs"/>
              </a:defRPr>
            </a:lvl8pPr>
            <a:lvl9pPr marL="8709111" indent="0" algn="ctr" defTabSz="2177278" rtl="0" eaLnBrk="1" latinLnBrk="0" hangingPunct="1">
              <a:spcBef>
                <a:spcPct val="20000"/>
              </a:spcBef>
              <a:buFont typeface="Arial" pitchFamily="34" charset="0"/>
              <a:buNone/>
              <a:defRPr sz="4800" kern="1200">
                <a:solidFill>
                  <a:schemeClr val="tx1">
                    <a:tint val="75000"/>
                  </a:schemeClr>
                </a:solidFill>
                <a:latin typeface="+mn-lt"/>
                <a:ea typeface="+mn-ea"/>
                <a:cs typeface="+mn-cs"/>
              </a:defRPr>
            </a:lvl9pPr>
          </a:lstStyle>
          <a:p>
            <a:endParaRPr lang="fr-FR" sz="8000" b="1" dirty="0">
              <a:solidFill>
                <a:schemeClr val="bg1"/>
              </a:solidFill>
              <a:latin typeface="Roboto" pitchFamily="2" charset="0"/>
              <a:ea typeface="Roboto" pitchFamily="2" charset="0"/>
            </a:endParaRPr>
          </a:p>
        </p:txBody>
      </p:sp>
    </p:spTree>
    <p:extLst>
      <p:ext uri="{BB962C8B-B14F-4D97-AF65-F5344CB8AC3E}">
        <p14:creationId xmlns:p14="http://schemas.microsoft.com/office/powerpoint/2010/main" val="62704797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Resim 9">
            <a:extLst>
              <a:ext uri="{FF2B5EF4-FFF2-40B4-BE49-F238E27FC236}">
                <a16:creationId xmlns:a16="http://schemas.microsoft.com/office/drawing/2014/main" id="{49112316-24AD-A95E-D9D8-5280DC33940A}"/>
              </a:ext>
            </a:extLst>
          </p:cNvPr>
          <p:cNvPicPr>
            <a:picLocks noChangeAspect="1"/>
          </p:cNvPicPr>
          <p:nvPr/>
        </p:nvPicPr>
        <p:blipFill>
          <a:blip r:embed="rId3"/>
          <a:stretch>
            <a:fillRect/>
          </a:stretch>
        </p:blipFill>
        <p:spPr>
          <a:xfrm>
            <a:off x="347478" y="3254374"/>
            <a:ext cx="23690632" cy="9135271"/>
          </a:xfrm>
          <a:prstGeom prst="rect">
            <a:avLst/>
          </a:prstGeom>
        </p:spPr>
      </p:pic>
      <p:pic>
        <p:nvPicPr>
          <p:cNvPr id="2" name="Resim 1">
            <a:extLst>
              <a:ext uri="{FF2B5EF4-FFF2-40B4-BE49-F238E27FC236}">
                <a16:creationId xmlns:a16="http://schemas.microsoft.com/office/drawing/2014/main" id="{D0DF566D-35D8-4288-94C9-F57A2AD578ED}"/>
              </a:ext>
            </a:extLst>
          </p:cNvPr>
          <p:cNvPicPr>
            <a:picLocks noChangeAspect="1"/>
          </p:cNvPicPr>
          <p:nvPr/>
        </p:nvPicPr>
        <p:blipFill rotWithShape="1">
          <a:blip r:embed="rId4"/>
          <a:srcRect l="1" r="34316"/>
          <a:stretch/>
        </p:blipFill>
        <p:spPr>
          <a:xfrm>
            <a:off x="14838343" y="1513805"/>
            <a:ext cx="3519501" cy="3528392"/>
          </a:xfrm>
          <a:prstGeom prst="rect">
            <a:avLst/>
          </a:prstGeom>
        </p:spPr>
      </p:pic>
      <p:sp>
        <p:nvSpPr>
          <p:cNvPr id="24" name="Espace réservé du numéro de diapositive 3">
            <a:extLst>
              <a:ext uri="{FF2B5EF4-FFF2-40B4-BE49-F238E27FC236}">
                <a16:creationId xmlns:a16="http://schemas.microsoft.com/office/drawing/2014/main" id="{9F691358-4F5F-4213-97DE-C87732E32FA8}"/>
              </a:ext>
            </a:extLst>
          </p:cNvPr>
          <p:cNvSpPr txBox="1">
            <a:spLocks/>
          </p:cNvSpPr>
          <p:nvPr/>
        </p:nvSpPr>
        <p:spPr>
          <a:xfrm>
            <a:off x="22533647" y="13113235"/>
            <a:ext cx="892395" cy="730335"/>
          </a:xfrm>
          <a:prstGeom prst="rect">
            <a:avLst/>
          </a:prstGeom>
        </p:spPr>
        <p:txBody>
          <a:bodyPr/>
          <a:lstStyle>
            <a:defPPr>
              <a:defRPr lang="fr-FR"/>
            </a:defPPr>
            <a:lvl1pPr marL="0" algn="l" defTabSz="2177278" rtl="0" eaLnBrk="1" latinLnBrk="0" hangingPunct="1">
              <a:defRPr sz="4300" kern="1200">
                <a:solidFill>
                  <a:schemeClr val="tx1"/>
                </a:solidFill>
                <a:latin typeface="+mn-lt"/>
                <a:ea typeface="+mn-ea"/>
                <a:cs typeface="+mn-cs"/>
              </a:defRPr>
            </a:lvl1pPr>
            <a:lvl2pPr marL="1088639" algn="l" defTabSz="2177278" rtl="0" eaLnBrk="1" latinLnBrk="0" hangingPunct="1">
              <a:defRPr sz="4300" kern="1200">
                <a:solidFill>
                  <a:schemeClr val="tx1"/>
                </a:solidFill>
                <a:latin typeface="+mn-lt"/>
                <a:ea typeface="+mn-ea"/>
                <a:cs typeface="+mn-cs"/>
              </a:defRPr>
            </a:lvl2pPr>
            <a:lvl3pPr marL="2177278" algn="l" defTabSz="2177278" rtl="0" eaLnBrk="1" latinLnBrk="0" hangingPunct="1">
              <a:defRPr sz="4300" kern="1200">
                <a:solidFill>
                  <a:schemeClr val="tx1"/>
                </a:solidFill>
                <a:latin typeface="+mn-lt"/>
                <a:ea typeface="+mn-ea"/>
                <a:cs typeface="+mn-cs"/>
              </a:defRPr>
            </a:lvl3pPr>
            <a:lvl4pPr marL="3265917" algn="l" defTabSz="2177278" rtl="0" eaLnBrk="1" latinLnBrk="0" hangingPunct="1">
              <a:defRPr sz="4300" kern="1200">
                <a:solidFill>
                  <a:schemeClr val="tx1"/>
                </a:solidFill>
                <a:latin typeface="+mn-lt"/>
                <a:ea typeface="+mn-ea"/>
                <a:cs typeface="+mn-cs"/>
              </a:defRPr>
            </a:lvl4pPr>
            <a:lvl5pPr marL="4354556" algn="l" defTabSz="2177278" rtl="0" eaLnBrk="1" latinLnBrk="0" hangingPunct="1">
              <a:defRPr sz="4300" kern="1200">
                <a:solidFill>
                  <a:schemeClr val="tx1"/>
                </a:solidFill>
                <a:latin typeface="+mn-lt"/>
                <a:ea typeface="+mn-ea"/>
                <a:cs typeface="+mn-cs"/>
              </a:defRPr>
            </a:lvl5pPr>
            <a:lvl6pPr marL="5443195" algn="l" defTabSz="2177278" rtl="0" eaLnBrk="1" latinLnBrk="0" hangingPunct="1">
              <a:defRPr sz="4300" kern="1200">
                <a:solidFill>
                  <a:schemeClr val="tx1"/>
                </a:solidFill>
                <a:latin typeface="+mn-lt"/>
                <a:ea typeface="+mn-ea"/>
                <a:cs typeface="+mn-cs"/>
              </a:defRPr>
            </a:lvl6pPr>
            <a:lvl7pPr marL="6531834" algn="l" defTabSz="2177278" rtl="0" eaLnBrk="1" latinLnBrk="0" hangingPunct="1">
              <a:defRPr sz="4300" kern="1200">
                <a:solidFill>
                  <a:schemeClr val="tx1"/>
                </a:solidFill>
                <a:latin typeface="+mn-lt"/>
                <a:ea typeface="+mn-ea"/>
                <a:cs typeface="+mn-cs"/>
              </a:defRPr>
            </a:lvl7pPr>
            <a:lvl8pPr marL="7620472" algn="l" defTabSz="2177278" rtl="0" eaLnBrk="1" latinLnBrk="0" hangingPunct="1">
              <a:defRPr sz="4300" kern="1200">
                <a:solidFill>
                  <a:schemeClr val="tx1"/>
                </a:solidFill>
                <a:latin typeface="+mn-lt"/>
                <a:ea typeface="+mn-ea"/>
                <a:cs typeface="+mn-cs"/>
              </a:defRPr>
            </a:lvl8pPr>
            <a:lvl9pPr marL="8709111" algn="l" defTabSz="2177278" rtl="0" eaLnBrk="1" latinLnBrk="0" hangingPunct="1">
              <a:defRPr sz="4300" kern="1200">
                <a:solidFill>
                  <a:schemeClr val="tx1"/>
                </a:solidFill>
                <a:latin typeface="+mn-lt"/>
                <a:ea typeface="+mn-ea"/>
                <a:cs typeface="+mn-cs"/>
              </a:defRPr>
            </a:lvl9pPr>
          </a:lstStyle>
          <a:p>
            <a:fld id="{CF4668DC-857F-487D-BFFA-8C0CA5037977}" type="slidenum">
              <a:rPr lang="fr-BE" sz="2000" smtClean="0">
                <a:solidFill>
                  <a:schemeClr val="bg1"/>
                </a:solidFill>
              </a:rPr>
              <a:pPr/>
              <a:t>24</a:t>
            </a:fld>
            <a:endParaRPr lang="fr-BE" sz="2000" dirty="0">
              <a:solidFill>
                <a:schemeClr val="bg1"/>
              </a:solidFill>
            </a:endParaRPr>
          </a:p>
        </p:txBody>
      </p:sp>
      <p:sp>
        <p:nvSpPr>
          <p:cNvPr id="7" name="Titre 8">
            <a:extLst>
              <a:ext uri="{FF2B5EF4-FFF2-40B4-BE49-F238E27FC236}">
                <a16:creationId xmlns:a16="http://schemas.microsoft.com/office/drawing/2014/main" id="{EB22FD0D-00AC-2802-CD26-B6B183306991}"/>
              </a:ext>
            </a:extLst>
          </p:cNvPr>
          <p:cNvSpPr txBox="1">
            <a:spLocks/>
          </p:cNvSpPr>
          <p:nvPr/>
        </p:nvSpPr>
        <p:spPr>
          <a:xfrm>
            <a:off x="-94735" y="435392"/>
            <a:ext cx="23333052" cy="865439"/>
          </a:xfrm>
          <a:prstGeom prst="rect">
            <a:avLst/>
          </a:prstGeom>
          <a:solidFill>
            <a:srgbClr val="002060"/>
          </a:solidFill>
        </p:spPr>
        <p:txBody>
          <a:bodyPr vert="horz" lIns="217728" tIns="108864" rIns="217728" bIns="108864" rtlCol="0" anchor="ctr">
            <a:noAutofit/>
          </a:bodyPr>
          <a:lstStyle>
            <a:lvl1pPr algn="ctr" defTabSz="2177278" rtl="0" eaLnBrk="1" latinLnBrk="0" hangingPunct="1">
              <a:spcBef>
                <a:spcPct val="0"/>
              </a:spcBef>
              <a:buNone/>
              <a:defRPr lang="fr-BE" sz="8000" kern="1200" cap="none" baseline="0" dirty="0">
                <a:solidFill>
                  <a:schemeClr val="tx2"/>
                </a:solidFill>
                <a:latin typeface="Roboto Bk" pitchFamily="2" charset="0"/>
                <a:ea typeface="Roboto Bk" pitchFamily="2" charset="0"/>
                <a:cs typeface="+mj-cs"/>
              </a:defRPr>
            </a:lvl1pPr>
          </a:lstStyle>
          <a:p>
            <a:pPr algn="l"/>
            <a:r>
              <a:rPr lang="tr-TR" sz="4400" b="1" dirty="0">
                <a:solidFill>
                  <a:schemeClr val="bg1"/>
                </a:solidFill>
                <a:latin typeface="Arial" panose="020B0604020202020204" pitchFamily="34" charset="0"/>
                <a:cs typeface="Arial" panose="020B0604020202020204" pitchFamily="34" charset="0"/>
              </a:rPr>
              <a:t> KORUMA KATMANLARI ANALİZİ – </a:t>
            </a:r>
            <a:r>
              <a:rPr lang="tr-TR" sz="4400" b="1" dirty="0" err="1">
                <a:solidFill>
                  <a:schemeClr val="bg1"/>
                </a:solidFill>
                <a:latin typeface="Arial" panose="020B0604020202020204" pitchFamily="34" charset="0"/>
                <a:cs typeface="Arial" panose="020B0604020202020204" pitchFamily="34" charset="0"/>
              </a:rPr>
              <a:t>LOPAone</a:t>
            </a:r>
            <a:r>
              <a:rPr lang="tr-TR" sz="4400" b="1" dirty="0">
                <a:solidFill>
                  <a:schemeClr val="bg1"/>
                </a:solidFill>
                <a:latin typeface="Arial" panose="020B0604020202020204" pitchFamily="34" charset="0"/>
                <a:cs typeface="Arial" panose="020B0604020202020204" pitchFamily="34" charset="0"/>
              </a:rPr>
              <a:t> ÇALIŞMASI</a:t>
            </a:r>
            <a:endParaRPr lang="fr-FR" sz="4400" b="1" dirty="0">
              <a:solidFill>
                <a:schemeClr val="bg1"/>
              </a:solidFill>
              <a:latin typeface="Arial" panose="020B0604020202020204" pitchFamily="34" charset="0"/>
              <a:cs typeface="Arial" panose="020B0604020202020204" pitchFamily="34" charset="0"/>
            </a:endParaRPr>
          </a:p>
        </p:txBody>
      </p:sp>
      <p:sp>
        <p:nvSpPr>
          <p:cNvPr id="11" name="Metin kutusu 10">
            <a:extLst>
              <a:ext uri="{FF2B5EF4-FFF2-40B4-BE49-F238E27FC236}">
                <a16:creationId xmlns:a16="http://schemas.microsoft.com/office/drawing/2014/main" id="{327D7EB0-7101-9A13-AA01-A263DD212CD4}"/>
              </a:ext>
            </a:extLst>
          </p:cNvPr>
          <p:cNvSpPr txBox="1"/>
          <p:nvPr/>
        </p:nvSpPr>
        <p:spPr>
          <a:xfrm>
            <a:off x="324286" y="1625628"/>
            <a:ext cx="16273808" cy="1415772"/>
          </a:xfrm>
          <a:prstGeom prst="rect">
            <a:avLst/>
          </a:prstGeom>
          <a:noFill/>
        </p:spPr>
        <p:txBody>
          <a:bodyPr wrap="square" rtlCol="0">
            <a:spAutoFit/>
          </a:bodyPr>
          <a:lstStyle/>
          <a:p>
            <a:r>
              <a:rPr lang="tr-TR" dirty="0" err="1"/>
              <a:t>PHAone’dan</a:t>
            </a:r>
            <a:r>
              <a:rPr lang="tr-TR" dirty="0"/>
              <a:t> gelen tüm senaryolar </a:t>
            </a:r>
            <a:r>
              <a:rPr lang="tr-TR" dirty="0" err="1"/>
              <a:t>LOPAone’da</a:t>
            </a:r>
            <a:r>
              <a:rPr lang="tr-TR" dirty="0"/>
              <a:t> eşleştirilir. </a:t>
            </a:r>
          </a:p>
          <a:p>
            <a:r>
              <a:rPr lang="tr-TR" dirty="0"/>
              <a:t>Otomatik olarak sıraya dizilir.</a:t>
            </a:r>
          </a:p>
        </p:txBody>
      </p:sp>
      <p:pic>
        <p:nvPicPr>
          <p:cNvPr id="12" name="Resim 11">
            <a:extLst>
              <a:ext uri="{FF2B5EF4-FFF2-40B4-BE49-F238E27FC236}">
                <a16:creationId xmlns:a16="http://schemas.microsoft.com/office/drawing/2014/main" id="{330E0184-07CC-8BEC-307A-F5B956B5A1F2}"/>
              </a:ext>
            </a:extLst>
          </p:cNvPr>
          <p:cNvPicPr>
            <a:picLocks noChangeAspect="1"/>
          </p:cNvPicPr>
          <p:nvPr/>
        </p:nvPicPr>
        <p:blipFill>
          <a:blip r:embed="rId5"/>
          <a:stretch>
            <a:fillRect/>
          </a:stretch>
        </p:blipFill>
        <p:spPr>
          <a:xfrm>
            <a:off x="18984645" y="1048085"/>
            <a:ext cx="3422365" cy="4199604"/>
          </a:xfrm>
          <a:prstGeom prst="rect">
            <a:avLst/>
          </a:prstGeom>
          <a:ln w="76200">
            <a:solidFill>
              <a:srgbClr val="C00000"/>
            </a:solidFill>
          </a:ln>
        </p:spPr>
      </p:pic>
      <p:sp>
        <p:nvSpPr>
          <p:cNvPr id="13" name="Ok: U Dönüşü 12">
            <a:extLst>
              <a:ext uri="{FF2B5EF4-FFF2-40B4-BE49-F238E27FC236}">
                <a16:creationId xmlns:a16="http://schemas.microsoft.com/office/drawing/2014/main" id="{1C6918EB-E29A-5D2C-F43A-280A0A0EC7F7}"/>
              </a:ext>
            </a:extLst>
          </p:cNvPr>
          <p:cNvSpPr/>
          <p:nvPr/>
        </p:nvSpPr>
        <p:spPr bwMode="auto">
          <a:xfrm rot="10800000">
            <a:off x="21811526" y="4781969"/>
            <a:ext cx="1972515" cy="1297114"/>
          </a:xfrm>
          <a:prstGeom prst="uturnArrow">
            <a:avLst/>
          </a:prstGeom>
          <a:solidFill>
            <a:srgbClr val="C00000"/>
          </a:solidFill>
          <a:ln w="0">
            <a:noFill/>
            <a:prstDash val="solid"/>
            <a:round/>
            <a:headEnd/>
            <a:tailEnd/>
          </a:ln>
          <a:sp3d prstMaterial="metal">
            <a:bevelT w="127000" h="635000" prst="angle"/>
            <a:bevelB w="127000" h="635000" prst="coolSlant"/>
          </a:sp3d>
        </p:spPr>
        <p:txBody>
          <a:bodyPr vert="horz" wrap="square" lIns="91440" tIns="45720" rIns="91440" bIns="45720" numCol="1" rtlCol="0" anchor="t" anchorCtr="0" compatLnSpc="1">
            <a:prstTxWarp prst="textNoShape">
              <a:avLst/>
            </a:prstTxWarp>
          </a:bodyPr>
          <a:lstStyle/>
          <a:p>
            <a:pPr algn="ctr"/>
            <a:endParaRPr lang="tr-TR"/>
          </a:p>
        </p:txBody>
      </p:sp>
    </p:spTree>
    <p:extLst>
      <p:ext uri="{BB962C8B-B14F-4D97-AF65-F5344CB8AC3E}">
        <p14:creationId xmlns:p14="http://schemas.microsoft.com/office/powerpoint/2010/main" val="3919270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Espace réservé du numéro de diapositive 3">
            <a:extLst>
              <a:ext uri="{FF2B5EF4-FFF2-40B4-BE49-F238E27FC236}">
                <a16:creationId xmlns:a16="http://schemas.microsoft.com/office/drawing/2014/main" id="{881D8D41-FF65-4F43-BEC7-B4622280E87A}"/>
              </a:ext>
            </a:extLst>
          </p:cNvPr>
          <p:cNvSpPr txBox="1">
            <a:spLocks/>
          </p:cNvSpPr>
          <p:nvPr/>
        </p:nvSpPr>
        <p:spPr>
          <a:xfrm>
            <a:off x="22533647" y="13051482"/>
            <a:ext cx="892395" cy="730335"/>
          </a:xfrm>
          <a:prstGeom prst="rect">
            <a:avLst/>
          </a:prstGeom>
        </p:spPr>
        <p:txBody>
          <a:bodyPr/>
          <a:lstStyle>
            <a:defPPr>
              <a:defRPr lang="fr-FR"/>
            </a:defPPr>
            <a:lvl1pPr marL="0" algn="l" defTabSz="2177278" rtl="0" eaLnBrk="1" latinLnBrk="0" hangingPunct="1">
              <a:defRPr sz="4300" kern="1200">
                <a:solidFill>
                  <a:schemeClr val="tx1"/>
                </a:solidFill>
                <a:latin typeface="+mn-lt"/>
                <a:ea typeface="+mn-ea"/>
                <a:cs typeface="+mn-cs"/>
              </a:defRPr>
            </a:lvl1pPr>
            <a:lvl2pPr marL="1088639" algn="l" defTabSz="2177278" rtl="0" eaLnBrk="1" latinLnBrk="0" hangingPunct="1">
              <a:defRPr sz="4300" kern="1200">
                <a:solidFill>
                  <a:schemeClr val="tx1"/>
                </a:solidFill>
                <a:latin typeface="+mn-lt"/>
                <a:ea typeface="+mn-ea"/>
                <a:cs typeface="+mn-cs"/>
              </a:defRPr>
            </a:lvl2pPr>
            <a:lvl3pPr marL="2177278" algn="l" defTabSz="2177278" rtl="0" eaLnBrk="1" latinLnBrk="0" hangingPunct="1">
              <a:defRPr sz="4300" kern="1200">
                <a:solidFill>
                  <a:schemeClr val="tx1"/>
                </a:solidFill>
                <a:latin typeface="+mn-lt"/>
                <a:ea typeface="+mn-ea"/>
                <a:cs typeface="+mn-cs"/>
              </a:defRPr>
            </a:lvl3pPr>
            <a:lvl4pPr marL="3265917" algn="l" defTabSz="2177278" rtl="0" eaLnBrk="1" latinLnBrk="0" hangingPunct="1">
              <a:defRPr sz="4300" kern="1200">
                <a:solidFill>
                  <a:schemeClr val="tx1"/>
                </a:solidFill>
                <a:latin typeface="+mn-lt"/>
                <a:ea typeface="+mn-ea"/>
                <a:cs typeface="+mn-cs"/>
              </a:defRPr>
            </a:lvl4pPr>
            <a:lvl5pPr marL="4354556" algn="l" defTabSz="2177278" rtl="0" eaLnBrk="1" latinLnBrk="0" hangingPunct="1">
              <a:defRPr sz="4300" kern="1200">
                <a:solidFill>
                  <a:schemeClr val="tx1"/>
                </a:solidFill>
                <a:latin typeface="+mn-lt"/>
                <a:ea typeface="+mn-ea"/>
                <a:cs typeface="+mn-cs"/>
              </a:defRPr>
            </a:lvl5pPr>
            <a:lvl6pPr marL="5443195" algn="l" defTabSz="2177278" rtl="0" eaLnBrk="1" latinLnBrk="0" hangingPunct="1">
              <a:defRPr sz="4300" kern="1200">
                <a:solidFill>
                  <a:schemeClr val="tx1"/>
                </a:solidFill>
                <a:latin typeface="+mn-lt"/>
                <a:ea typeface="+mn-ea"/>
                <a:cs typeface="+mn-cs"/>
              </a:defRPr>
            </a:lvl6pPr>
            <a:lvl7pPr marL="6531834" algn="l" defTabSz="2177278" rtl="0" eaLnBrk="1" latinLnBrk="0" hangingPunct="1">
              <a:defRPr sz="4300" kern="1200">
                <a:solidFill>
                  <a:schemeClr val="tx1"/>
                </a:solidFill>
                <a:latin typeface="+mn-lt"/>
                <a:ea typeface="+mn-ea"/>
                <a:cs typeface="+mn-cs"/>
              </a:defRPr>
            </a:lvl7pPr>
            <a:lvl8pPr marL="7620472" algn="l" defTabSz="2177278" rtl="0" eaLnBrk="1" latinLnBrk="0" hangingPunct="1">
              <a:defRPr sz="4300" kern="1200">
                <a:solidFill>
                  <a:schemeClr val="tx1"/>
                </a:solidFill>
                <a:latin typeface="+mn-lt"/>
                <a:ea typeface="+mn-ea"/>
                <a:cs typeface="+mn-cs"/>
              </a:defRPr>
            </a:lvl8pPr>
            <a:lvl9pPr marL="8709111" algn="l" defTabSz="2177278" rtl="0" eaLnBrk="1" latinLnBrk="0" hangingPunct="1">
              <a:defRPr sz="4300" kern="1200">
                <a:solidFill>
                  <a:schemeClr val="tx1"/>
                </a:solidFill>
                <a:latin typeface="+mn-lt"/>
                <a:ea typeface="+mn-ea"/>
                <a:cs typeface="+mn-cs"/>
              </a:defRPr>
            </a:lvl9pPr>
          </a:lstStyle>
          <a:p>
            <a:fld id="{CF4668DC-857F-487D-BFFA-8C0CA5037977}" type="slidenum">
              <a:rPr lang="fr-BE" sz="2400" smtClean="0">
                <a:solidFill>
                  <a:schemeClr val="bg1"/>
                </a:solidFill>
              </a:rPr>
              <a:pPr/>
              <a:t>25</a:t>
            </a:fld>
            <a:endParaRPr lang="fr-BE" sz="2400" dirty="0">
              <a:solidFill>
                <a:schemeClr val="bg1"/>
              </a:solidFill>
            </a:endParaRPr>
          </a:p>
        </p:txBody>
      </p:sp>
      <p:sp>
        <p:nvSpPr>
          <p:cNvPr id="15" name="Titre 8">
            <a:extLst>
              <a:ext uri="{FF2B5EF4-FFF2-40B4-BE49-F238E27FC236}">
                <a16:creationId xmlns:a16="http://schemas.microsoft.com/office/drawing/2014/main" id="{74F7C2CE-96E9-1D14-AD46-EF8E3CB3BAA6}"/>
              </a:ext>
            </a:extLst>
          </p:cNvPr>
          <p:cNvSpPr txBox="1">
            <a:spLocks/>
          </p:cNvSpPr>
          <p:nvPr/>
        </p:nvSpPr>
        <p:spPr>
          <a:xfrm>
            <a:off x="-94735" y="435392"/>
            <a:ext cx="23333052" cy="865439"/>
          </a:xfrm>
          <a:prstGeom prst="rect">
            <a:avLst/>
          </a:prstGeom>
          <a:solidFill>
            <a:srgbClr val="002060"/>
          </a:solidFill>
        </p:spPr>
        <p:txBody>
          <a:bodyPr vert="horz" lIns="217728" tIns="108864" rIns="217728" bIns="108864" rtlCol="0" anchor="ctr">
            <a:noAutofit/>
          </a:bodyPr>
          <a:lstStyle>
            <a:lvl1pPr algn="ctr" defTabSz="2177278" rtl="0" eaLnBrk="1" latinLnBrk="0" hangingPunct="1">
              <a:spcBef>
                <a:spcPct val="0"/>
              </a:spcBef>
              <a:buNone/>
              <a:defRPr lang="fr-BE" sz="8000" kern="1200" cap="none" baseline="0" dirty="0">
                <a:solidFill>
                  <a:schemeClr val="tx2"/>
                </a:solidFill>
                <a:latin typeface="Roboto Bk" pitchFamily="2" charset="0"/>
                <a:ea typeface="Roboto Bk" pitchFamily="2" charset="0"/>
                <a:cs typeface="+mj-cs"/>
              </a:defRPr>
            </a:lvl1pPr>
          </a:lstStyle>
          <a:p>
            <a:pPr algn="l"/>
            <a:r>
              <a:rPr lang="tr-TR" sz="4400" b="1" dirty="0">
                <a:solidFill>
                  <a:schemeClr val="bg1"/>
                </a:solidFill>
                <a:latin typeface="Arial" panose="020B0604020202020204" pitchFamily="34" charset="0"/>
                <a:cs typeface="Arial" panose="020B0604020202020204" pitchFamily="34" charset="0"/>
              </a:rPr>
              <a:t> KORUMA KATMANLARI ANALİZİ – VERİ BANKALARI</a:t>
            </a:r>
            <a:endParaRPr lang="fr-FR" sz="4400" b="1" dirty="0">
              <a:solidFill>
                <a:schemeClr val="bg1"/>
              </a:solidFill>
              <a:latin typeface="Arial" panose="020B0604020202020204" pitchFamily="34" charset="0"/>
              <a:cs typeface="Arial" panose="020B0604020202020204" pitchFamily="34" charset="0"/>
            </a:endParaRPr>
          </a:p>
        </p:txBody>
      </p:sp>
      <p:pic>
        <p:nvPicPr>
          <p:cNvPr id="17" name="Resim 16">
            <a:extLst>
              <a:ext uri="{FF2B5EF4-FFF2-40B4-BE49-F238E27FC236}">
                <a16:creationId xmlns:a16="http://schemas.microsoft.com/office/drawing/2014/main" id="{2E39D5C2-0794-E348-94D7-DEDFA7ACC1EA}"/>
              </a:ext>
            </a:extLst>
          </p:cNvPr>
          <p:cNvPicPr>
            <a:picLocks noChangeAspect="1"/>
          </p:cNvPicPr>
          <p:nvPr/>
        </p:nvPicPr>
        <p:blipFill>
          <a:blip r:embed="rId3"/>
          <a:stretch>
            <a:fillRect/>
          </a:stretch>
        </p:blipFill>
        <p:spPr>
          <a:xfrm>
            <a:off x="167458" y="1746226"/>
            <a:ext cx="15985776" cy="8164064"/>
          </a:xfrm>
          <a:prstGeom prst="rect">
            <a:avLst/>
          </a:prstGeom>
        </p:spPr>
      </p:pic>
      <p:pic>
        <p:nvPicPr>
          <p:cNvPr id="19" name="Resim 18">
            <a:extLst>
              <a:ext uri="{FF2B5EF4-FFF2-40B4-BE49-F238E27FC236}">
                <a16:creationId xmlns:a16="http://schemas.microsoft.com/office/drawing/2014/main" id="{F4494E04-8E33-6439-EEE7-F27E5F4857C9}"/>
              </a:ext>
            </a:extLst>
          </p:cNvPr>
          <p:cNvPicPr>
            <a:picLocks noChangeAspect="1"/>
          </p:cNvPicPr>
          <p:nvPr/>
        </p:nvPicPr>
        <p:blipFill>
          <a:blip r:embed="rId4"/>
          <a:stretch>
            <a:fillRect/>
          </a:stretch>
        </p:blipFill>
        <p:spPr>
          <a:xfrm>
            <a:off x="16377170" y="1674218"/>
            <a:ext cx="7873230" cy="7931264"/>
          </a:xfrm>
          <a:prstGeom prst="rect">
            <a:avLst/>
          </a:prstGeom>
        </p:spPr>
      </p:pic>
      <p:sp>
        <p:nvSpPr>
          <p:cNvPr id="20" name="Metin kutusu 19">
            <a:extLst>
              <a:ext uri="{FF2B5EF4-FFF2-40B4-BE49-F238E27FC236}">
                <a16:creationId xmlns:a16="http://schemas.microsoft.com/office/drawing/2014/main" id="{C90F2151-937D-BF13-F7C5-2BD1A7CB6DE8}"/>
              </a:ext>
            </a:extLst>
          </p:cNvPr>
          <p:cNvSpPr txBox="1"/>
          <p:nvPr/>
        </p:nvSpPr>
        <p:spPr>
          <a:xfrm>
            <a:off x="526268" y="10355685"/>
            <a:ext cx="23333052" cy="1200329"/>
          </a:xfrm>
          <a:prstGeom prst="rect">
            <a:avLst/>
          </a:prstGeom>
          <a:noFill/>
        </p:spPr>
        <p:txBody>
          <a:bodyPr wrap="square" rtlCol="0">
            <a:spAutoFit/>
          </a:bodyPr>
          <a:lstStyle/>
          <a:p>
            <a:r>
              <a:rPr lang="tr-TR" sz="3600" dirty="0"/>
              <a:t>Tüm veri bankaları setler halinde uygulamaya yüklenmiştir. Tamamı tercüme edilerek onaylanmıştır.</a:t>
            </a:r>
          </a:p>
          <a:p>
            <a:r>
              <a:rPr lang="tr-TR" sz="3600" dirty="0"/>
              <a:t>Senaryolarda kullanılan veri bankaları CCPS, OREDA, </a:t>
            </a:r>
            <a:r>
              <a:rPr lang="tr-TR" sz="3600" dirty="0" err="1"/>
              <a:t>Exida</a:t>
            </a:r>
            <a:r>
              <a:rPr lang="tr-TR" sz="3600" dirty="0"/>
              <a:t> gibi kaynaklardan derlenerek oluşturulmuştur.</a:t>
            </a:r>
          </a:p>
        </p:txBody>
      </p:sp>
    </p:spTree>
    <p:extLst>
      <p:ext uri="{BB962C8B-B14F-4D97-AF65-F5344CB8AC3E}">
        <p14:creationId xmlns:p14="http://schemas.microsoft.com/office/powerpoint/2010/main" val="1311919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Espace réservé du numéro de diapositive 4"/>
          <p:cNvSpPr>
            <a:spLocks noGrp="1"/>
          </p:cNvSpPr>
          <p:nvPr>
            <p:ph type="sldNum" sz="quarter" idx="12"/>
          </p:nvPr>
        </p:nvSpPr>
        <p:spPr>
          <a:xfrm>
            <a:off x="22345922" y="12969219"/>
            <a:ext cx="892395" cy="730335"/>
          </a:xfrm>
          <a:prstGeom prst="rect">
            <a:avLst/>
          </a:prstGeom>
        </p:spPr>
        <p:txBody>
          <a:bodyPr/>
          <a:lstStyle/>
          <a:p>
            <a:fld id="{CF4668DC-857F-487D-BFFA-8C0CA5037977}" type="slidenum">
              <a:rPr lang="fr-BE" smtClean="0"/>
              <a:pPr/>
              <a:t>26</a:t>
            </a:fld>
            <a:endParaRPr lang="fr-BE" dirty="0"/>
          </a:p>
        </p:txBody>
      </p:sp>
      <p:sp>
        <p:nvSpPr>
          <p:cNvPr id="4" name="Titre 8">
            <a:extLst>
              <a:ext uri="{FF2B5EF4-FFF2-40B4-BE49-F238E27FC236}">
                <a16:creationId xmlns:a16="http://schemas.microsoft.com/office/drawing/2014/main" id="{6EDBFE83-31E5-E7F8-6C38-E1F626C55289}"/>
              </a:ext>
            </a:extLst>
          </p:cNvPr>
          <p:cNvSpPr txBox="1">
            <a:spLocks/>
          </p:cNvSpPr>
          <p:nvPr/>
        </p:nvSpPr>
        <p:spPr>
          <a:xfrm>
            <a:off x="-94735" y="435392"/>
            <a:ext cx="23333052" cy="865439"/>
          </a:xfrm>
          <a:prstGeom prst="rect">
            <a:avLst/>
          </a:prstGeom>
          <a:solidFill>
            <a:srgbClr val="002060"/>
          </a:solidFill>
        </p:spPr>
        <p:txBody>
          <a:bodyPr vert="horz" lIns="217728" tIns="108864" rIns="217728" bIns="108864" rtlCol="0" anchor="ctr">
            <a:noAutofit/>
          </a:bodyPr>
          <a:lstStyle>
            <a:lvl1pPr algn="ctr" defTabSz="2177278" rtl="0" eaLnBrk="1" latinLnBrk="0" hangingPunct="1">
              <a:spcBef>
                <a:spcPct val="0"/>
              </a:spcBef>
              <a:buNone/>
              <a:defRPr lang="fr-BE" sz="8000" kern="1200" cap="none" baseline="0" dirty="0">
                <a:solidFill>
                  <a:schemeClr val="tx2"/>
                </a:solidFill>
                <a:latin typeface="Roboto Bk" pitchFamily="2" charset="0"/>
                <a:ea typeface="Roboto Bk" pitchFamily="2" charset="0"/>
                <a:cs typeface="+mj-cs"/>
              </a:defRPr>
            </a:lvl1pPr>
          </a:lstStyle>
          <a:p>
            <a:pPr algn="l"/>
            <a:r>
              <a:rPr lang="tr-TR" sz="4400" b="1" dirty="0">
                <a:solidFill>
                  <a:schemeClr val="bg1"/>
                </a:solidFill>
                <a:latin typeface="Arial" panose="020B0604020202020204" pitchFamily="34" charset="0"/>
                <a:cs typeface="Arial" panose="020B0604020202020204" pitchFamily="34" charset="0"/>
              </a:rPr>
              <a:t>  KORUMA KATMANLARI ANALİZİ – Excel dosyasına aktarma</a:t>
            </a:r>
            <a:endParaRPr lang="fr-FR" sz="4400" b="1" dirty="0">
              <a:solidFill>
                <a:schemeClr val="bg1"/>
              </a:solidFill>
              <a:latin typeface="Arial" panose="020B0604020202020204" pitchFamily="34" charset="0"/>
              <a:cs typeface="Arial" panose="020B0604020202020204" pitchFamily="34" charset="0"/>
            </a:endParaRPr>
          </a:p>
        </p:txBody>
      </p:sp>
      <p:pic>
        <p:nvPicPr>
          <p:cNvPr id="7" name="Resim 6">
            <a:extLst>
              <a:ext uri="{FF2B5EF4-FFF2-40B4-BE49-F238E27FC236}">
                <a16:creationId xmlns:a16="http://schemas.microsoft.com/office/drawing/2014/main" id="{287C5A8D-43E0-2529-F36F-55D4C69908E6}"/>
              </a:ext>
            </a:extLst>
          </p:cNvPr>
          <p:cNvPicPr>
            <a:picLocks noChangeAspect="1"/>
          </p:cNvPicPr>
          <p:nvPr/>
        </p:nvPicPr>
        <p:blipFill>
          <a:blip r:embed="rId2"/>
          <a:stretch>
            <a:fillRect/>
          </a:stretch>
        </p:blipFill>
        <p:spPr>
          <a:xfrm>
            <a:off x="18170" y="1698740"/>
            <a:ext cx="24127951" cy="4803176"/>
          </a:xfrm>
          <a:prstGeom prst="rect">
            <a:avLst/>
          </a:prstGeom>
        </p:spPr>
      </p:pic>
      <p:pic>
        <p:nvPicPr>
          <p:cNvPr id="12" name="Resim 11">
            <a:extLst>
              <a:ext uri="{FF2B5EF4-FFF2-40B4-BE49-F238E27FC236}">
                <a16:creationId xmlns:a16="http://schemas.microsoft.com/office/drawing/2014/main" id="{6AA8CB79-BD60-4C77-2C79-895DD35C5791}"/>
              </a:ext>
            </a:extLst>
          </p:cNvPr>
          <p:cNvPicPr>
            <a:picLocks noChangeAspect="1"/>
          </p:cNvPicPr>
          <p:nvPr/>
        </p:nvPicPr>
        <p:blipFill>
          <a:blip r:embed="rId3"/>
          <a:stretch>
            <a:fillRect/>
          </a:stretch>
        </p:blipFill>
        <p:spPr>
          <a:xfrm>
            <a:off x="18170" y="6470865"/>
            <a:ext cx="21242359" cy="5662001"/>
          </a:xfrm>
          <a:prstGeom prst="rect">
            <a:avLst/>
          </a:prstGeom>
        </p:spPr>
      </p:pic>
    </p:spTree>
    <p:extLst>
      <p:ext uri="{BB962C8B-B14F-4D97-AF65-F5344CB8AC3E}">
        <p14:creationId xmlns:p14="http://schemas.microsoft.com/office/powerpoint/2010/main" val="35655815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04"/>
          <p:cNvSpPr/>
          <p:nvPr/>
        </p:nvSpPr>
        <p:spPr>
          <a:xfrm>
            <a:off x="619" y="349"/>
            <a:ext cx="6026802" cy="12259046"/>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378" tIns="45685" rIns="91378" bIns="45685" numCol="1" spcCol="0" rtlCol="0" fromWordArt="0" anchor="ctr" anchorCtr="0" forceAA="0" compatLnSpc="1">
            <a:prstTxWarp prst="textNoShape">
              <a:avLst/>
            </a:prstTxWarp>
            <a:noAutofit/>
          </a:bodyPr>
          <a:lstStyle/>
          <a:p>
            <a:pPr algn="ctr" defTabSz="2415539">
              <a:defRPr/>
            </a:pPr>
            <a:endParaRPr lang="en-US" sz="4800" dirty="0">
              <a:solidFill>
                <a:schemeClr val="bg1"/>
              </a:solidFill>
              <a:latin typeface="+mj-lt"/>
            </a:endParaRPr>
          </a:p>
        </p:txBody>
      </p:sp>
      <p:sp>
        <p:nvSpPr>
          <p:cNvPr id="15" name="Textbox 1"/>
          <p:cNvSpPr/>
          <p:nvPr/>
        </p:nvSpPr>
        <p:spPr>
          <a:xfrm>
            <a:off x="94663" y="1959845"/>
            <a:ext cx="5932758" cy="5732559"/>
          </a:xfrm>
          <a:prstGeom prst="rect">
            <a:avLst/>
          </a:prstGeom>
        </p:spPr>
        <p:txBody>
          <a:bodyPr wrap="square" lIns="241708" tIns="120854" rIns="241708" bIns="120854">
            <a:spAutoFit/>
          </a:bodyPr>
          <a:lstStyle/>
          <a:p>
            <a:pPr defTabSz="2417107">
              <a:lnSpc>
                <a:spcPct val="125000"/>
              </a:lnSpc>
              <a:defRPr/>
            </a:pPr>
            <a:r>
              <a:rPr lang="tr-TR" sz="3600" b="1" dirty="0">
                <a:solidFill>
                  <a:schemeClr val="bg1"/>
                </a:solidFill>
              </a:rPr>
              <a:t>Büyük kaza senaryolarının oluşturulması, analizi ve değerlendirilmesi</a:t>
            </a:r>
          </a:p>
          <a:p>
            <a:pPr defTabSz="2417107">
              <a:lnSpc>
                <a:spcPct val="125000"/>
              </a:lnSpc>
              <a:defRPr/>
            </a:pPr>
            <a:endParaRPr lang="tr-TR" sz="3600" b="1" dirty="0">
              <a:solidFill>
                <a:schemeClr val="bg1"/>
              </a:solidFill>
              <a:latin typeface="+mj-lt"/>
              <a:ea typeface="Microsoft Himalaya" panose="01010100010101010101" pitchFamily="2" charset="0"/>
              <a:cs typeface="Arial" panose="020B0604020202020204" pitchFamily="34" charset="0"/>
            </a:endParaRPr>
          </a:p>
          <a:p>
            <a:pPr defTabSz="2417107">
              <a:lnSpc>
                <a:spcPct val="125000"/>
              </a:lnSpc>
              <a:defRPr/>
            </a:pPr>
            <a:r>
              <a:rPr lang="tr-TR" sz="3600" b="1" dirty="0">
                <a:solidFill>
                  <a:schemeClr val="bg1"/>
                </a:solidFill>
                <a:latin typeface="+mj-lt"/>
                <a:ea typeface="Microsoft Himalaya" panose="01010100010101010101" pitchFamily="2" charset="0"/>
                <a:cs typeface="Arial" panose="020B0604020202020204" pitchFamily="34" charset="0"/>
              </a:rPr>
              <a:t>Maddesine uygun raporlama yapılmalıdır.</a:t>
            </a:r>
            <a:endParaRPr lang="en-US" sz="3600" b="1" dirty="0">
              <a:solidFill>
                <a:schemeClr val="bg1"/>
              </a:solidFill>
              <a:latin typeface="+mj-lt"/>
              <a:ea typeface="Microsoft Himalaya" panose="01010100010101010101" pitchFamily="2" charset="0"/>
              <a:cs typeface="Arial" panose="020B0604020202020204" pitchFamily="34" charset="0"/>
            </a:endParaRPr>
          </a:p>
        </p:txBody>
      </p:sp>
      <p:sp>
        <p:nvSpPr>
          <p:cNvPr id="27" name="Textbox 1">
            <a:extLst>
              <a:ext uri="{FF2B5EF4-FFF2-40B4-BE49-F238E27FC236}">
                <a16:creationId xmlns:a16="http://schemas.microsoft.com/office/drawing/2014/main" id="{33536004-32FE-4164-B416-2F059F87BBC0}"/>
              </a:ext>
            </a:extLst>
          </p:cNvPr>
          <p:cNvSpPr/>
          <p:nvPr/>
        </p:nvSpPr>
        <p:spPr>
          <a:xfrm>
            <a:off x="6034317" y="1466077"/>
            <a:ext cx="17867569" cy="10585361"/>
          </a:xfrm>
          <a:prstGeom prst="rect">
            <a:avLst/>
          </a:prstGeom>
        </p:spPr>
        <p:txBody>
          <a:bodyPr wrap="square" lIns="241708" tIns="120854" rIns="241708" bIns="120854">
            <a:spAutoFit/>
          </a:bodyPr>
          <a:lstStyle/>
          <a:p>
            <a:r>
              <a:rPr lang="tr-TR" sz="2800" b="1" dirty="0"/>
              <a:t>7. Büyük kaza senaryolarının oluşturulması, analizi ve değerlendirilmesi</a:t>
            </a:r>
            <a:endParaRPr lang="tr-TR" sz="2800" dirty="0"/>
          </a:p>
          <a:p>
            <a:r>
              <a:rPr lang="tr-TR" sz="2800" b="1" dirty="0"/>
              <a:t>7.1 Senaryoların oluşturulması</a:t>
            </a:r>
            <a:endParaRPr lang="tr-TR" sz="2800" dirty="0"/>
          </a:p>
          <a:p>
            <a:r>
              <a:rPr lang="tr-TR" sz="2800" dirty="0"/>
              <a:t>Her bir tehlikeli ekipman üzerinden büyük kaza senaryoları oluşturulur. Oluşturulan senaryoların tanımı ve tarifi yapılır. Büyük kaza senaryosu, tespit edilen tehlikelere göre belirlenen kök nedenlerden başlanarak olası yayılım, yangın veya patlama olaylarının tamamını içerecek şekilde oluşturulur. </a:t>
            </a:r>
            <a:r>
              <a:rPr lang="tr-TR" sz="2800" dirty="0">
                <a:highlight>
                  <a:srgbClr val="FFFF00"/>
                </a:highlight>
              </a:rPr>
              <a:t>Tek kök neden ve sonuç çifti kullanılarak oluşturulacak senaryolarda olası yayılım, yangın ve patlama olaylarından her </a:t>
            </a:r>
            <a:r>
              <a:rPr lang="tr-TR" sz="2800" dirty="0"/>
              <a:t>biri dikkate alınır.</a:t>
            </a:r>
          </a:p>
          <a:p>
            <a:r>
              <a:rPr lang="tr-TR" sz="2800" b="1" dirty="0"/>
              <a:t>7.2 Frekansın hesaplanması</a:t>
            </a:r>
            <a:endParaRPr lang="tr-TR" sz="2800" dirty="0"/>
          </a:p>
          <a:p>
            <a:r>
              <a:rPr lang="tr-TR" sz="2800" dirty="0"/>
              <a:t>Oluşturulan senaryolar, Yönetmeliğin 9 uncu maddesinde yer alan büyük endüstriyel kaza frekansının sınır değeri ile karşılaştırma yapmaya elverişli sonuçlar üretebilen yöntemler ile analiz edilerek büyük endüstriyel kazanın meydana gelme frekansı hesaplanır. </a:t>
            </a:r>
          </a:p>
          <a:p>
            <a:r>
              <a:rPr lang="tr-TR" sz="2800" b="1" dirty="0"/>
              <a:t>7.3 Sınır değerin karşılaştırılması</a:t>
            </a:r>
            <a:endParaRPr lang="tr-TR" sz="2800" dirty="0"/>
          </a:p>
          <a:p>
            <a:r>
              <a:rPr lang="tr-TR" sz="2800" dirty="0"/>
              <a:t>Senaryo edilen her bir </a:t>
            </a:r>
            <a:r>
              <a:rPr lang="tr-TR" sz="2800" dirty="0">
                <a:highlight>
                  <a:srgbClr val="FFFF00"/>
                </a:highlight>
              </a:rPr>
              <a:t>büyük endüstriyel kazanın meydana gelme frekansı, büyük endüstriyel kaza frekansının sınır değeri ile karşılaştırılır.</a:t>
            </a:r>
          </a:p>
          <a:p>
            <a:r>
              <a:rPr lang="tr-TR" sz="2800" b="1" dirty="0"/>
              <a:t>7.4 Tedbirlerin kararlaştırılması ve uygulanması</a:t>
            </a:r>
            <a:endParaRPr lang="tr-TR" sz="2800" dirty="0"/>
          </a:p>
          <a:p>
            <a:r>
              <a:rPr lang="tr-TR" sz="2800" dirty="0"/>
              <a:t>Senaryo edilen her bir büyük endüstriyel kazanın meydana gelme frekansının, büyük endüstriyel kaza frekansının sınır değerden büyük olması durumunda alınması gerekli tedbirler kararlaştırılır ve bu tedbirlerin uygulanması sağlanır.</a:t>
            </a:r>
          </a:p>
          <a:p>
            <a:r>
              <a:rPr lang="tr-TR" sz="2800" b="1" dirty="0"/>
              <a:t>7.5 Frekans, olasılık verileri ve yazılımların kullanımı</a:t>
            </a:r>
            <a:endParaRPr lang="tr-TR" sz="2800" dirty="0"/>
          </a:p>
          <a:p>
            <a:r>
              <a:rPr lang="tr-TR" sz="2800" dirty="0"/>
              <a:t>Büyük kaza senaryo dokümanında kullanılan güvenilirlik ve olasılık verilerine ilişkin olarak; bu verilerin değerleri ve hangi </a:t>
            </a:r>
            <a:r>
              <a:rPr lang="tr-TR" sz="2800" dirty="0">
                <a:highlight>
                  <a:srgbClr val="FFFF00"/>
                </a:highlight>
              </a:rPr>
              <a:t>kaynaktan alındığı (kaynağın adı, sayfa numarası), frekans ve olasılık verileri arasındaki dönüşüme ait işlemler, yapılan kabuller ve gerekçeler senaryo </a:t>
            </a:r>
            <a:r>
              <a:rPr lang="tr-TR" sz="2800" dirty="0"/>
              <a:t>bazında verilir. Yazılım kullanılması halinde; kullanılan yazılımın adı, benimsenen hesaplama modelleri, modellerin seçilme gerekçeleri, senaryolara ilişkin kullanılan parametreler (frekans, periyodik kontrol süresi, tamire kadar geçen ortalama süre vb.) senaryo bazında verilir.  </a:t>
            </a:r>
          </a:p>
        </p:txBody>
      </p:sp>
      <p:sp>
        <p:nvSpPr>
          <p:cNvPr id="12" name="Espace réservé du numéro de diapositive 3">
            <a:extLst>
              <a:ext uri="{FF2B5EF4-FFF2-40B4-BE49-F238E27FC236}">
                <a16:creationId xmlns:a16="http://schemas.microsoft.com/office/drawing/2014/main" id="{CC393BEF-4956-4C12-B931-E04520638AE3}"/>
              </a:ext>
            </a:extLst>
          </p:cNvPr>
          <p:cNvSpPr>
            <a:spLocks noGrp="1"/>
          </p:cNvSpPr>
          <p:nvPr>
            <p:ph type="sldNum" sz="quarter" idx="12"/>
          </p:nvPr>
        </p:nvSpPr>
        <p:spPr>
          <a:xfrm>
            <a:off x="22345922" y="12969219"/>
            <a:ext cx="892395" cy="730335"/>
          </a:xfrm>
          <a:prstGeom prst="rect">
            <a:avLst/>
          </a:prstGeom>
        </p:spPr>
        <p:txBody>
          <a:bodyPr/>
          <a:lstStyle/>
          <a:p>
            <a:fld id="{CF4668DC-857F-487D-BFFA-8C0CA5037977}" type="slidenum">
              <a:rPr lang="fr-BE" smtClean="0"/>
              <a:pPr/>
              <a:t>27</a:t>
            </a:fld>
            <a:endParaRPr lang="fr-BE" dirty="0"/>
          </a:p>
        </p:txBody>
      </p:sp>
      <p:sp>
        <p:nvSpPr>
          <p:cNvPr id="4" name="Titre 8">
            <a:extLst>
              <a:ext uri="{FF2B5EF4-FFF2-40B4-BE49-F238E27FC236}">
                <a16:creationId xmlns:a16="http://schemas.microsoft.com/office/drawing/2014/main" id="{EDF3AA4A-4FB6-5719-C55F-4F011897AEDC}"/>
              </a:ext>
            </a:extLst>
          </p:cNvPr>
          <p:cNvSpPr txBox="1">
            <a:spLocks/>
          </p:cNvSpPr>
          <p:nvPr/>
        </p:nvSpPr>
        <p:spPr>
          <a:xfrm>
            <a:off x="-94735" y="435392"/>
            <a:ext cx="23333052" cy="865439"/>
          </a:xfrm>
          <a:prstGeom prst="rect">
            <a:avLst/>
          </a:prstGeom>
          <a:solidFill>
            <a:srgbClr val="002060"/>
          </a:solidFill>
        </p:spPr>
        <p:txBody>
          <a:bodyPr vert="horz" lIns="217728" tIns="108864" rIns="217728" bIns="108864" rtlCol="0" anchor="ctr">
            <a:noAutofit/>
          </a:bodyPr>
          <a:lstStyle>
            <a:lvl1pPr algn="ctr" defTabSz="2177278" rtl="0" eaLnBrk="1" latinLnBrk="0" hangingPunct="1">
              <a:spcBef>
                <a:spcPct val="0"/>
              </a:spcBef>
              <a:buNone/>
              <a:defRPr lang="fr-BE" sz="8000" kern="1200" cap="none" baseline="0" dirty="0">
                <a:solidFill>
                  <a:schemeClr val="tx2"/>
                </a:solidFill>
                <a:latin typeface="Roboto Bk" pitchFamily="2" charset="0"/>
                <a:ea typeface="Roboto Bk" pitchFamily="2" charset="0"/>
                <a:cs typeface="+mj-cs"/>
              </a:defRPr>
            </a:lvl1pPr>
          </a:lstStyle>
          <a:p>
            <a:pPr algn="l"/>
            <a:r>
              <a:rPr lang="tr-TR" sz="4400" b="1" dirty="0">
                <a:solidFill>
                  <a:schemeClr val="bg1"/>
                </a:solidFill>
                <a:latin typeface="Arial" panose="020B0604020202020204" pitchFamily="34" charset="0"/>
                <a:cs typeface="Arial" panose="020B0604020202020204" pitchFamily="34" charset="0"/>
              </a:rPr>
              <a:t>BÜYÜK KAZA SENARYOLARININ OLUŞTURULMASI</a:t>
            </a:r>
            <a:endParaRPr lang="fr-FR" sz="4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76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2" presetClass="entr" presetSubtype="4" decel="10000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1000" fill="hold"/>
                                        <p:tgtEl>
                                          <p:spTgt spid="15"/>
                                        </p:tgtEl>
                                        <p:attrNameLst>
                                          <p:attrName>ppt_x</p:attrName>
                                        </p:attrNameLst>
                                      </p:cBhvr>
                                      <p:tavLst>
                                        <p:tav tm="0">
                                          <p:val>
                                            <p:strVal val="#ppt_x"/>
                                          </p:val>
                                        </p:tav>
                                        <p:tav tm="100000">
                                          <p:val>
                                            <p:strVal val="#ppt_x"/>
                                          </p:val>
                                        </p:tav>
                                      </p:tavLst>
                                    </p:anim>
                                    <p:anim calcmode="lin" valueType="num">
                                      <p:cBhvr additive="base">
                                        <p:cTn id="11" dur="1000" fill="hold"/>
                                        <p:tgtEl>
                                          <p:spTgt spid="15"/>
                                        </p:tgtEl>
                                        <p:attrNameLst>
                                          <p:attrName>ppt_y</p:attrName>
                                        </p:attrNameLst>
                                      </p:cBhvr>
                                      <p:tavLst>
                                        <p:tav tm="0">
                                          <p:val>
                                            <p:strVal val="1+#ppt_h/2"/>
                                          </p:val>
                                        </p:tav>
                                        <p:tav tm="100000">
                                          <p:val>
                                            <p:strVal val="#ppt_y"/>
                                          </p:val>
                                        </p:tav>
                                      </p:tavLst>
                                    </p:anim>
                                  </p:childTnLst>
                                </p:cTn>
                              </p:par>
                              <p:par>
                                <p:cTn id="12" presetID="10" presetClass="entr" presetSubtype="0" fill="hold" grpId="0" nodeType="withEffect">
                                  <p:stCondLst>
                                    <p:cond delay="25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7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2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31">
            <a:extLst>
              <a:ext uri="{FF2B5EF4-FFF2-40B4-BE49-F238E27FC236}">
                <a16:creationId xmlns:a16="http://schemas.microsoft.com/office/drawing/2014/main" id="{ACB6B6AE-AA8F-4BD1-93DF-1D27DDCF89C4}"/>
              </a:ext>
            </a:extLst>
          </p:cNvPr>
          <p:cNvGrpSpPr/>
          <p:nvPr/>
        </p:nvGrpSpPr>
        <p:grpSpPr>
          <a:xfrm>
            <a:off x="290611" y="10700989"/>
            <a:ext cx="4661079" cy="1093685"/>
            <a:chOff x="1528809" y="4310363"/>
            <a:chExt cx="2728551" cy="640232"/>
          </a:xfrm>
        </p:grpSpPr>
        <p:sp>
          <p:nvSpPr>
            <p:cNvPr id="31" name="Oval 30">
              <a:extLst>
                <a:ext uri="{FF2B5EF4-FFF2-40B4-BE49-F238E27FC236}">
                  <a16:creationId xmlns:a16="http://schemas.microsoft.com/office/drawing/2014/main" id="{62F56E64-5748-4840-85B4-C9543C62BB7A}"/>
                </a:ext>
              </a:extLst>
            </p:cNvPr>
            <p:cNvSpPr/>
            <p:nvPr/>
          </p:nvSpPr>
          <p:spPr>
            <a:xfrm>
              <a:off x="1528809" y="4310363"/>
              <a:ext cx="640232" cy="640232"/>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4800"/>
            </a:p>
          </p:txBody>
        </p:sp>
        <p:sp>
          <p:nvSpPr>
            <p:cNvPr id="32" name="Oval 31">
              <a:extLst>
                <a:ext uri="{FF2B5EF4-FFF2-40B4-BE49-F238E27FC236}">
                  <a16:creationId xmlns:a16="http://schemas.microsoft.com/office/drawing/2014/main" id="{DB753E33-3769-4AE4-B0F0-2F374F66E60A}"/>
                </a:ext>
              </a:extLst>
            </p:cNvPr>
            <p:cNvSpPr/>
            <p:nvPr/>
          </p:nvSpPr>
          <p:spPr>
            <a:xfrm>
              <a:off x="2583507" y="4310363"/>
              <a:ext cx="640232" cy="640232"/>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4800"/>
            </a:p>
          </p:txBody>
        </p:sp>
        <p:sp>
          <p:nvSpPr>
            <p:cNvPr id="33" name="Oval 32">
              <a:extLst>
                <a:ext uri="{FF2B5EF4-FFF2-40B4-BE49-F238E27FC236}">
                  <a16:creationId xmlns:a16="http://schemas.microsoft.com/office/drawing/2014/main" id="{15D22C3B-0EE2-4E69-97C2-9BED3AD2F5C1}"/>
                </a:ext>
              </a:extLst>
            </p:cNvPr>
            <p:cNvSpPr/>
            <p:nvPr/>
          </p:nvSpPr>
          <p:spPr>
            <a:xfrm>
              <a:off x="3617128" y="4310363"/>
              <a:ext cx="640232" cy="640232"/>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4800"/>
            </a:p>
          </p:txBody>
        </p:sp>
        <p:sp>
          <p:nvSpPr>
            <p:cNvPr id="34" name="Freeform 5">
              <a:extLst>
                <a:ext uri="{FF2B5EF4-FFF2-40B4-BE49-F238E27FC236}">
                  <a16:creationId xmlns:a16="http://schemas.microsoft.com/office/drawing/2014/main" id="{C83B7E68-E568-4D4F-8D45-FAD394106B57}"/>
                </a:ext>
              </a:extLst>
            </p:cNvPr>
            <p:cNvSpPr>
              <a:spLocks noEditPoints="1"/>
            </p:cNvSpPr>
            <p:nvPr/>
          </p:nvSpPr>
          <p:spPr bwMode="auto">
            <a:xfrm>
              <a:off x="1665535" y="4519656"/>
              <a:ext cx="368765" cy="279258"/>
            </a:xfrm>
            <a:custGeom>
              <a:avLst/>
              <a:gdLst>
                <a:gd name="T0" fmla="*/ 105 w 128"/>
                <a:gd name="T1" fmla="*/ 2 h 96"/>
                <a:gd name="T2" fmla="*/ 28 w 128"/>
                <a:gd name="T3" fmla="*/ 0 h 96"/>
                <a:gd name="T4" fmla="*/ 2 w 128"/>
                <a:gd name="T5" fmla="*/ 23 h 96"/>
                <a:gd name="T6" fmla="*/ 2 w 128"/>
                <a:gd name="T7" fmla="*/ 34 h 96"/>
                <a:gd name="T8" fmla="*/ 64 w 128"/>
                <a:gd name="T9" fmla="*/ 96 h 96"/>
                <a:gd name="T10" fmla="*/ 126 w 128"/>
                <a:gd name="T11" fmla="*/ 34 h 96"/>
                <a:gd name="T12" fmla="*/ 126 w 128"/>
                <a:gd name="T13" fmla="*/ 23 h 96"/>
                <a:gd name="T14" fmla="*/ 55 w 128"/>
                <a:gd name="T15" fmla="*/ 28 h 96"/>
                <a:gd name="T16" fmla="*/ 73 w 128"/>
                <a:gd name="T17" fmla="*/ 28 h 96"/>
                <a:gd name="T18" fmla="*/ 78 w 128"/>
                <a:gd name="T19" fmla="*/ 9 h 96"/>
                <a:gd name="T20" fmla="*/ 76 w 128"/>
                <a:gd name="T21" fmla="*/ 25 h 96"/>
                <a:gd name="T22" fmla="*/ 52 w 128"/>
                <a:gd name="T23" fmla="*/ 25 h 96"/>
                <a:gd name="T24" fmla="*/ 50 w 128"/>
                <a:gd name="T25" fmla="*/ 9 h 96"/>
                <a:gd name="T26" fmla="*/ 52 w 128"/>
                <a:gd name="T27" fmla="*/ 25 h 96"/>
                <a:gd name="T28" fmla="*/ 64 w 128"/>
                <a:gd name="T29" fmla="*/ 82 h 96"/>
                <a:gd name="T30" fmla="*/ 74 w 128"/>
                <a:gd name="T31" fmla="*/ 32 h 96"/>
                <a:gd name="T32" fmla="*/ 98 w 128"/>
                <a:gd name="T33" fmla="*/ 32 h 96"/>
                <a:gd name="T34" fmla="*/ 78 w 128"/>
                <a:gd name="T35" fmla="*/ 32 h 96"/>
                <a:gd name="T36" fmla="*/ 89 w 128"/>
                <a:gd name="T37" fmla="*/ 20 h 96"/>
                <a:gd name="T38" fmla="*/ 79 w 128"/>
                <a:gd name="T39" fmla="*/ 28 h 96"/>
                <a:gd name="T40" fmla="*/ 97 w 128"/>
                <a:gd name="T41" fmla="*/ 8 h 96"/>
                <a:gd name="T42" fmla="*/ 83 w 128"/>
                <a:gd name="T43" fmla="*/ 8 h 96"/>
                <a:gd name="T44" fmla="*/ 55 w 128"/>
                <a:gd name="T45" fmla="*/ 8 h 96"/>
                <a:gd name="T46" fmla="*/ 64 w 128"/>
                <a:gd name="T47" fmla="*/ 15 h 96"/>
                <a:gd name="T48" fmla="*/ 31 w 128"/>
                <a:gd name="T49" fmla="*/ 8 h 96"/>
                <a:gd name="T50" fmla="*/ 39 w 128"/>
                <a:gd name="T51" fmla="*/ 14 h 96"/>
                <a:gd name="T52" fmla="*/ 49 w 128"/>
                <a:gd name="T53" fmla="*/ 28 h 96"/>
                <a:gd name="T54" fmla="*/ 39 w 128"/>
                <a:gd name="T55" fmla="*/ 20 h 96"/>
                <a:gd name="T56" fmla="*/ 60 w 128"/>
                <a:gd name="T57" fmla="*/ 81 h 96"/>
                <a:gd name="T58" fmla="*/ 50 w 128"/>
                <a:gd name="T59" fmla="*/ 32 h 96"/>
                <a:gd name="T60" fmla="*/ 11 w 128"/>
                <a:gd name="T61" fmla="*/ 32 h 96"/>
                <a:gd name="T62" fmla="*/ 51 w 128"/>
                <a:gd name="T63" fmla="*/ 74 h 96"/>
                <a:gd name="T64" fmla="*/ 117 w 128"/>
                <a:gd name="T65" fmla="*/ 32 h 96"/>
                <a:gd name="T66" fmla="*/ 102 w 128"/>
                <a:gd name="T67" fmla="*/ 32 h 96"/>
                <a:gd name="T68" fmla="*/ 92 w 128"/>
                <a:gd name="T69" fmla="*/ 17 h 96"/>
                <a:gd name="T70" fmla="*/ 120 w 128"/>
                <a:gd name="T71" fmla="*/ 28 h 96"/>
                <a:gd name="T72" fmla="*/ 27 w 128"/>
                <a:gd name="T73" fmla="*/ 10 h 96"/>
                <a:gd name="T74" fmla="*/ 25 w 128"/>
                <a:gd name="T75" fmla="*/ 28 h 96"/>
                <a:gd name="T76" fmla="*/ 27 w 128"/>
                <a:gd name="T77" fmla="*/ 1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8" h="96">
                  <a:moveTo>
                    <a:pt x="126" y="23"/>
                  </a:moveTo>
                  <a:cubicBezTo>
                    <a:pt x="105" y="2"/>
                    <a:pt x="105" y="2"/>
                    <a:pt x="105" y="2"/>
                  </a:cubicBezTo>
                  <a:cubicBezTo>
                    <a:pt x="104" y="1"/>
                    <a:pt x="102" y="0"/>
                    <a:pt x="100" y="0"/>
                  </a:cubicBezTo>
                  <a:cubicBezTo>
                    <a:pt x="28" y="0"/>
                    <a:pt x="28" y="0"/>
                    <a:pt x="28" y="0"/>
                  </a:cubicBezTo>
                  <a:cubicBezTo>
                    <a:pt x="26" y="0"/>
                    <a:pt x="24" y="1"/>
                    <a:pt x="23" y="2"/>
                  </a:cubicBezTo>
                  <a:cubicBezTo>
                    <a:pt x="2" y="23"/>
                    <a:pt x="2" y="23"/>
                    <a:pt x="2" y="23"/>
                  </a:cubicBezTo>
                  <a:cubicBezTo>
                    <a:pt x="1" y="24"/>
                    <a:pt x="0" y="26"/>
                    <a:pt x="0" y="28"/>
                  </a:cubicBezTo>
                  <a:cubicBezTo>
                    <a:pt x="0" y="30"/>
                    <a:pt x="1" y="32"/>
                    <a:pt x="2" y="34"/>
                  </a:cubicBezTo>
                  <a:cubicBezTo>
                    <a:pt x="58" y="93"/>
                    <a:pt x="58" y="93"/>
                    <a:pt x="58" y="93"/>
                  </a:cubicBezTo>
                  <a:cubicBezTo>
                    <a:pt x="60" y="95"/>
                    <a:pt x="62" y="96"/>
                    <a:pt x="64" y="96"/>
                  </a:cubicBezTo>
                  <a:cubicBezTo>
                    <a:pt x="66" y="96"/>
                    <a:pt x="68" y="95"/>
                    <a:pt x="70" y="93"/>
                  </a:cubicBezTo>
                  <a:cubicBezTo>
                    <a:pt x="126" y="34"/>
                    <a:pt x="126" y="34"/>
                    <a:pt x="126" y="34"/>
                  </a:cubicBezTo>
                  <a:cubicBezTo>
                    <a:pt x="127" y="32"/>
                    <a:pt x="128" y="30"/>
                    <a:pt x="128" y="28"/>
                  </a:cubicBezTo>
                  <a:cubicBezTo>
                    <a:pt x="128" y="26"/>
                    <a:pt x="127" y="24"/>
                    <a:pt x="126" y="23"/>
                  </a:cubicBezTo>
                  <a:close/>
                  <a:moveTo>
                    <a:pt x="73" y="28"/>
                  </a:moveTo>
                  <a:cubicBezTo>
                    <a:pt x="55" y="28"/>
                    <a:pt x="55" y="28"/>
                    <a:pt x="55" y="28"/>
                  </a:cubicBezTo>
                  <a:cubicBezTo>
                    <a:pt x="64" y="21"/>
                    <a:pt x="64" y="21"/>
                    <a:pt x="64" y="21"/>
                  </a:cubicBezTo>
                  <a:lnTo>
                    <a:pt x="73" y="28"/>
                  </a:lnTo>
                  <a:close/>
                  <a:moveTo>
                    <a:pt x="67" y="18"/>
                  </a:moveTo>
                  <a:cubicBezTo>
                    <a:pt x="78" y="9"/>
                    <a:pt x="78" y="9"/>
                    <a:pt x="78" y="9"/>
                  </a:cubicBezTo>
                  <a:cubicBezTo>
                    <a:pt x="86" y="17"/>
                    <a:pt x="86" y="17"/>
                    <a:pt x="86" y="17"/>
                  </a:cubicBezTo>
                  <a:cubicBezTo>
                    <a:pt x="76" y="25"/>
                    <a:pt x="76" y="25"/>
                    <a:pt x="76" y="25"/>
                  </a:cubicBezTo>
                  <a:lnTo>
                    <a:pt x="67" y="18"/>
                  </a:lnTo>
                  <a:close/>
                  <a:moveTo>
                    <a:pt x="52" y="25"/>
                  </a:moveTo>
                  <a:cubicBezTo>
                    <a:pt x="42" y="17"/>
                    <a:pt x="42" y="17"/>
                    <a:pt x="42" y="17"/>
                  </a:cubicBezTo>
                  <a:cubicBezTo>
                    <a:pt x="50" y="9"/>
                    <a:pt x="50" y="9"/>
                    <a:pt x="50" y="9"/>
                  </a:cubicBezTo>
                  <a:cubicBezTo>
                    <a:pt x="61" y="18"/>
                    <a:pt x="61" y="18"/>
                    <a:pt x="61" y="18"/>
                  </a:cubicBezTo>
                  <a:lnTo>
                    <a:pt x="52" y="25"/>
                  </a:lnTo>
                  <a:close/>
                  <a:moveTo>
                    <a:pt x="74" y="32"/>
                  </a:moveTo>
                  <a:cubicBezTo>
                    <a:pt x="64" y="82"/>
                    <a:pt x="64" y="82"/>
                    <a:pt x="64" y="82"/>
                  </a:cubicBezTo>
                  <a:cubicBezTo>
                    <a:pt x="54" y="32"/>
                    <a:pt x="54" y="32"/>
                    <a:pt x="54" y="32"/>
                  </a:cubicBezTo>
                  <a:lnTo>
                    <a:pt x="74" y="32"/>
                  </a:lnTo>
                  <a:close/>
                  <a:moveTo>
                    <a:pt x="78" y="32"/>
                  </a:moveTo>
                  <a:cubicBezTo>
                    <a:pt x="98" y="32"/>
                    <a:pt x="98" y="32"/>
                    <a:pt x="98" y="32"/>
                  </a:cubicBezTo>
                  <a:cubicBezTo>
                    <a:pt x="68" y="81"/>
                    <a:pt x="68" y="81"/>
                    <a:pt x="68" y="81"/>
                  </a:cubicBezTo>
                  <a:lnTo>
                    <a:pt x="78" y="32"/>
                  </a:lnTo>
                  <a:close/>
                  <a:moveTo>
                    <a:pt x="79" y="28"/>
                  </a:moveTo>
                  <a:cubicBezTo>
                    <a:pt x="89" y="20"/>
                    <a:pt x="89" y="20"/>
                    <a:pt x="89" y="20"/>
                  </a:cubicBezTo>
                  <a:cubicBezTo>
                    <a:pt x="97" y="28"/>
                    <a:pt x="97" y="28"/>
                    <a:pt x="97" y="28"/>
                  </a:cubicBezTo>
                  <a:lnTo>
                    <a:pt x="79" y="28"/>
                  </a:lnTo>
                  <a:close/>
                  <a:moveTo>
                    <a:pt x="83" y="8"/>
                  </a:moveTo>
                  <a:cubicBezTo>
                    <a:pt x="97" y="8"/>
                    <a:pt x="97" y="8"/>
                    <a:pt x="97" y="8"/>
                  </a:cubicBezTo>
                  <a:cubicBezTo>
                    <a:pt x="89" y="14"/>
                    <a:pt x="89" y="14"/>
                    <a:pt x="89" y="14"/>
                  </a:cubicBezTo>
                  <a:lnTo>
                    <a:pt x="83" y="8"/>
                  </a:lnTo>
                  <a:close/>
                  <a:moveTo>
                    <a:pt x="64" y="15"/>
                  </a:moveTo>
                  <a:cubicBezTo>
                    <a:pt x="55" y="8"/>
                    <a:pt x="55" y="8"/>
                    <a:pt x="55" y="8"/>
                  </a:cubicBezTo>
                  <a:cubicBezTo>
                    <a:pt x="73" y="8"/>
                    <a:pt x="73" y="8"/>
                    <a:pt x="73" y="8"/>
                  </a:cubicBezTo>
                  <a:lnTo>
                    <a:pt x="64" y="15"/>
                  </a:lnTo>
                  <a:close/>
                  <a:moveTo>
                    <a:pt x="39" y="14"/>
                  </a:moveTo>
                  <a:cubicBezTo>
                    <a:pt x="31" y="8"/>
                    <a:pt x="31" y="8"/>
                    <a:pt x="31" y="8"/>
                  </a:cubicBezTo>
                  <a:cubicBezTo>
                    <a:pt x="45" y="8"/>
                    <a:pt x="45" y="8"/>
                    <a:pt x="45" y="8"/>
                  </a:cubicBezTo>
                  <a:lnTo>
                    <a:pt x="39" y="14"/>
                  </a:lnTo>
                  <a:close/>
                  <a:moveTo>
                    <a:pt x="39" y="20"/>
                  </a:moveTo>
                  <a:cubicBezTo>
                    <a:pt x="49" y="28"/>
                    <a:pt x="49" y="28"/>
                    <a:pt x="49" y="28"/>
                  </a:cubicBezTo>
                  <a:cubicBezTo>
                    <a:pt x="31" y="28"/>
                    <a:pt x="31" y="28"/>
                    <a:pt x="31" y="28"/>
                  </a:cubicBezTo>
                  <a:lnTo>
                    <a:pt x="39" y="20"/>
                  </a:lnTo>
                  <a:close/>
                  <a:moveTo>
                    <a:pt x="50" y="32"/>
                  </a:moveTo>
                  <a:cubicBezTo>
                    <a:pt x="60" y="81"/>
                    <a:pt x="60" y="81"/>
                    <a:pt x="60" y="81"/>
                  </a:cubicBezTo>
                  <a:cubicBezTo>
                    <a:pt x="30" y="32"/>
                    <a:pt x="30" y="32"/>
                    <a:pt x="30" y="32"/>
                  </a:cubicBezTo>
                  <a:lnTo>
                    <a:pt x="50" y="32"/>
                  </a:lnTo>
                  <a:close/>
                  <a:moveTo>
                    <a:pt x="51" y="74"/>
                  </a:moveTo>
                  <a:cubicBezTo>
                    <a:pt x="11" y="32"/>
                    <a:pt x="11" y="32"/>
                    <a:pt x="11" y="32"/>
                  </a:cubicBezTo>
                  <a:cubicBezTo>
                    <a:pt x="26" y="32"/>
                    <a:pt x="26" y="32"/>
                    <a:pt x="26" y="32"/>
                  </a:cubicBezTo>
                  <a:lnTo>
                    <a:pt x="51" y="74"/>
                  </a:lnTo>
                  <a:close/>
                  <a:moveTo>
                    <a:pt x="102" y="32"/>
                  </a:moveTo>
                  <a:cubicBezTo>
                    <a:pt x="117" y="32"/>
                    <a:pt x="117" y="32"/>
                    <a:pt x="117" y="32"/>
                  </a:cubicBezTo>
                  <a:cubicBezTo>
                    <a:pt x="77" y="74"/>
                    <a:pt x="77" y="74"/>
                    <a:pt x="77" y="74"/>
                  </a:cubicBezTo>
                  <a:lnTo>
                    <a:pt x="102" y="32"/>
                  </a:lnTo>
                  <a:close/>
                  <a:moveTo>
                    <a:pt x="103" y="28"/>
                  </a:moveTo>
                  <a:cubicBezTo>
                    <a:pt x="92" y="17"/>
                    <a:pt x="92" y="17"/>
                    <a:pt x="92" y="17"/>
                  </a:cubicBezTo>
                  <a:cubicBezTo>
                    <a:pt x="101" y="10"/>
                    <a:pt x="101" y="10"/>
                    <a:pt x="101" y="10"/>
                  </a:cubicBezTo>
                  <a:cubicBezTo>
                    <a:pt x="120" y="28"/>
                    <a:pt x="120" y="28"/>
                    <a:pt x="120" y="28"/>
                  </a:cubicBezTo>
                  <a:lnTo>
                    <a:pt x="103" y="28"/>
                  </a:lnTo>
                  <a:close/>
                  <a:moveTo>
                    <a:pt x="27" y="10"/>
                  </a:moveTo>
                  <a:cubicBezTo>
                    <a:pt x="36" y="17"/>
                    <a:pt x="36" y="17"/>
                    <a:pt x="36" y="17"/>
                  </a:cubicBezTo>
                  <a:cubicBezTo>
                    <a:pt x="25" y="28"/>
                    <a:pt x="25" y="28"/>
                    <a:pt x="25" y="28"/>
                  </a:cubicBezTo>
                  <a:cubicBezTo>
                    <a:pt x="8" y="28"/>
                    <a:pt x="8" y="28"/>
                    <a:pt x="8" y="28"/>
                  </a:cubicBezTo>
                  <a:lnTo>
                    <a:pt x="27" y="10"/>
                  </a:lnTo>
                  <a:close/>
                </a:path>
              </a:pathLst>
            </a:custGeom>
            <a:solidFill>
              <a:schemeClr val="bg1"/>
            </a:solidFill>
            <a:ln>
              <a:noFill/>
            </a:ln>
          </p:spPr>
          <p:txBody>
            <a:bodyPr vert="horz" wrap="square" lIns="243856" tIns="121928" rIns="243856" bIns="121928" numCol="1" anchor="t" anchorCtr="0" compatLnSpc="1">
              <a:prstTxWarp prst="textNoShape">
                <a:avLst/>
              </a:prstTxWarp>
            </a:bodyPr>
            <a:lstStyle/>
            <a:p>
              <a:endParaRPr lang="id-ID" sz="4800"/>
            </a:p>
          </p:txBody>
        </p:sp>
        <p:grpSp>
          <p:nvGrpSpPr>
            <p:cNvPr id="35" name="Group 18">
              <a:extLst>
                <a:ext uri="{FF2B5EF4-FFF2-40B4-BE49-F238E27FC236}">
                  <a16:creationId xmlns:a16="http://schemas.microsoft.com/office/drawing/2014/main" id="{06B2F796-BA6D-4DF8-8794-AEB7ABBACE8E}"/>
                </a:ext>
              </a:extLst>
            </p:cNvPr>
            <p:cNvGrpSpPr/>
            <p:nvPr/>
          </p:nvGrpSpPr>
          <p:grpSpPr>
            <a:xfrm>
              <a:off x="2756021" y="4482396"/>
              <a:ext cx="295211" cy="296166"/>
              <a:chOff x="7897787" y="666751"/>
              <a:chExt cx="490535" cy="492126"/>
            </a:xfrm>
            <a:solidFill>
              <a:schemeClr val="bg1"/>
            </a:solidFill>
          </p:grpSpPr>
          <p:sp>
            <p:nvSpPr>
              <p:cNvPr id="46" name="Freeform 9">
                <a:extLst>
                  <a:ext uri="{FF2B5EF4-FFF2-40B4-BE49-F238E27FC236}">
                    <a16:creationId xmlns:a16="http://schemas.microsoft.com/office/drawing/2014/main" id="{4772B328-9B1C-4B4A-B4E7-761688A4F40D}"/>
                  </a:ext>
                </a:extLst>
              </p:cNvPr>
              <p:cNvSpPr>
                <a:spLocks noEditPoints="1"/>
              </p:cNvSpPr>
              <p:nvPr/>
            </p:nvSpPr>
            <p:spPr bwMode="auto">
              <a:xfrm>
                <a:off x="7897787" y="666751"/>
                <a:ext cx="490535" cy="492126"/>
              </a:xfrm>
              <a:custGeom>
                <a:avLst/>
                <a:gdLst>
                  <a:gd name="T0" fmla="*/ 88 w 128"/>
                  <a:gd name="T1" fmla="*/ 0 h 128"/>
                  <a:gd name="T2" fmla="*/ 48 w 128"/>
                  <a:gd name="T3" fmla="*/ 40 h 128"/>
                  <a:gd name="T4" fmla="*/ 51 w 128"/>
                  <a:gd name="T5" fmla="*/ 55 h 128"/>
                  <a:gd name="T6" fmla="*/ 2 w 128"/>
                  <a:gd name="T7" fmla="*/ 103 h 128"/>
                  <a:gd name="T8" fmla="*/ 0 w 128"/>
                  <a:gd name="T9" fmla="*/ 108 h 128"/>
                  <a:gd name="T10" fmla="*/ 0 w 128"/>
                  <a:gd name="T11" fmla="*/ 120 h 128"/>
                  <a:gd name="T12" fmla="*/ 8 w 128"/>
                  <a:gd name="T13" fmla="*/ 128 h 128"/>
                  <a:gd name="T14" fmla="*/ 20 w 128"/>
                  <a:gd name="T15" fmla="*/ 128 h 128"/>
                  <a:gd name="T16" fmla="*/ 25 w 128"/>
                  <a:gd name="T17" fmla="*/ 126 h 128"/>
                  <a:gd name="T18" fmla="*/ 31 w 128"/>
                  <a:gd name="T19" fmla="*/ 120 h 128"/>
                  <a:gd name="T20" fmla="*/ 40 w 128"/>
                  <a:gd name="T21" fmla="*/ 120 h 128"/>
                  <a:gd name="T22" fmla="*/ 48 w 128"/>
                  <a:gd name="T23" fmla="*/ 112 h 128"/>
                  <a:gd name="T24" fmla="*/ 48 w 128"/>
                  <a:gd name="T25" fmla="*/ 104 h 128"/>
                  <a:gd name="T26" fmla="*/ 56 w 128"/>
                  <a:gd name="T27" fmla="*/ 104 h 128"/>
                  <a:gd name="T28" fmla="*/ 64 w 128"/>
                  <a:gd name="T29" fmla="*/ 96 h 128"/>
                  <a:gd name="T30" fmla="*/ 64 w 128"/>
                  <a:gd name="T31" fmla="*/ 87 h 128"/>
                  <a:gd name="T32" fmla="*/ 73 w 128"/>
                  <a:gd name="T33" fmla="*/ 77 h 128"/>
                  <a:gd name="T34" fmla="*/ 88 w 128"/>
                  <a:gd name="T35" fmla="*/ 80 h 128"/>
                  <a:gd name="T36" fmla="*/ 128 w 128"/>
                  <a:gd name="T37" fmla="*/ 40 h 128"/>
                  <a:gd name="T38" fmla="*/ 88 w 128"/>
                  <a:gd name="T39" fmla="*/ 0 h 128"/>
                  <a:gd name="T40" fmla="*/ 88 w 128"/>
                  <a:gd name="T41" fmla="*/ 72 h 128"/>
                  <a:gd name="T42" fmla="*/ 72 w 128"/>
                  <a:gd name="T43" fmla="*/ 67 h 128"/>
                  <a:gd name="T44" fmla="*/ 70 w 128"/>
                  <a:gd name="T45" fmla="*/ 69 h 128"/>
                  <a:gd name="T46" fmla="*/ 66 w 128"/>
                  <a:gd name="T47" fmla="*/ 73 h 128"/>
                  <a:gd name="T48" fmla="*/ 58 w 128"/>
                  <a:gd name="T49" fmla="*/ 81 h 128"/>
                  <a:gd name="T50" fmla="*/ 56 w 128"/>
                  <a:gd name="T51" fmla="*/ 87 h 128"/>
                  <a:gd name="T52" fmla="*/ 56 w 128"/>
                  <a:gd name="T53" fmla="*/ 96 h 128"/>
                  <a:gd name="T54" fmla="*/ 48 w 128"/>
                  <a:gd name="T55" fmla="*/ 96 h 128"/>
                  <a:gd name="T56" fmla="*/ 40 w 128"/>
                  <a:gd name="T57" fmla="*/ 104 h 128"/>
                  <a:gd name="T58" fmla="*/ 40 w 128"/>
                  <a:gd name="T59" fmla="*/ 112 h 128"/>
                  <a:gd name="T60" fmla="*/ 31 w 128"/>
                  <a:gd name="T61" fmla="*/ 112 h 128"/>
                  <a:gd name="T62" fmla="*/ 25 w 128"/>
                  <a:gd name="T63" fmla="*/ 114 h 128"/>
                  <a:gd name="T64" fmla="*/ 19 w 128"/>
                  <a:gd name="T65" fmla="*/ 120 h 128"/>
                  <a:gd name="T66" fmla="*/ 8 w 128"/>
                  <a:gd name="T67" fmla="*/ 120 h 128"/>
                  <a:gd name="T68" fmla="*/ 8 w 128"/>
                  <a:gd name="T69" fmla="*/ 109 h 128"/>
                  <a:gd name="T70" fmla="*/ 55 w 128"/>
                  <a:gd name="T71" fmla="*/ 62 h 128"/>
                  <a:gd name="T72" fmla="*/ 55 w 128"/>
                  <a:gd name="T73" fmla="*/ 62 h 128"/>
                  <a:gd name="T74" fmla="*/ 61 w 128"/>
                  <a:gd name="T75" fmla="*/ 56 h 128"/>
                  <a:gd name="T76" fmla="*/ 56 w 128"/>
                  <a:gd name="T77" fmla="*/ 40 h 128"/>
                  <a:gd name="T78" fmla="*/ 88 w 128"/>
                  <a:gd name="T79" fmla="*/ 8 h 128"/>
                  <a:gd name="T80" fmla="*/ 120 w 128"/>
                  <a:gd name="T81" fmla="*/ 40 h 128"/>
                  <a:gd name="T82" fmla="*/ 88 w 128"/>
                  <a:gd name="T83" fmla="*/ 7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8" h="128">
                    <a:moveTo>
                      <a:pt x="88" y="0"/>
                    </a:moveTo>
                    <a:cubicBezTo>
                      <a:pt x="66" y="0"/>
                      <a:pt x="48" y="18"/>
                      <a:pt x="48" y="40"/>
                    </a:cubicBezTo>
                    <a:cubicBezTo>
                      <a:pt x="48" y="45"/>
                      <a:pt x="49" y="50"/>
                      <a:pt x="51" y="55"/>
                    </a:cubicBezTo>
                    <a:cubicBezTo>
                      <a:pt x="2" y="103"/>
                      <a:pt x="2" y="103"/>
                      <a:pt x="2" y="103"/>
                    </a:cubicBezTo>
                    <a:cubicBezTo>
                      <a:pt x="1" y="105"/>
                      <a:pt x="0" y="106"/>
                      <a:pt x="0" y="108"/>
                    </a:cubicBezTo>
                    <a:cubicBezTo>
                      <a:pt x="0" y="120"/>
                      <a:pt x="0" y="120"/>
                      <a:pt x="0" y="120"/>
                    </a:cubicBezTo>
                    <a:cubicBezTo>
                      <a:pt x="0" y="124"/>
                      <a:pt x="4" y="128"/>
                      <a:pt x="8" y="128"/>
                    </a:cubicBezTo>
                    <a:cubicBezTo>
                      <a:pt x="20" y="128"/>
                      <a:pt x="20" y="128"/>
                      <a:pt x="20" y="128"/>
                    </a:cubicBezTo>
                    <a:cubicBezTo>
                      <a:pt x="22" y="128"/>
                      <a:pt x="23" y="127"/>
                      <a:pt x="25" y="126"/>
                    </a:cubicBezTo>
                    <a:cubicBezTo>
                      <a:pt x="31" y="120"/>
                      <a:pt x="31" y="120"/>
                      <a:pt x="31" y="120"/>
                    </a:cubicBezTo>
                    <a:cubicBezTo>
                      <a:pt x="40" y="120"/>
                      <a:pt x="40" y="120"/>
                      <a:pt x="40" y="120"/>
                    </a:cubicBezTo>
                    <a:cubicBezTo>
                      <a:pt x="44" y="120"/>
                      <a:pt x="48" y="116"/>
                      <a:pt x="48" y="112"/>
                    </a:cubicBezTo>
                    <a:cubicBezTo>
                      <a:pt x="48" y="104"/>
                      <a:pt x="48" y="104"/>
                      <a:pt x="48" y="104"/>
                    </a:cubicBezTo>
                    <a:cubicBezTo>
                      <a:pt x="56" y="104"/>
                      <a:pt x="56" y="104"/>
                      <a:pt x="56" y="104"/>
                    </a:cubicBezTo>
                    <a:cubicBezTo>
                      <a:pt x="60" y="104"/>
                      <a:pt x="64" y="100"/>
                      <a:pt x="64" y="96"/>
                    </a:cubicBezTo>
                    <a:cubicBezTo>
                      <a:pt x="64" y="87"/>
                      <a:pt x="64" y="87"/>
                      <a:pt x="64" y="87"/>
                    </a:cubicBezTo>
                    <a:cubicBezTo>
                      <a:pt x="73" y="77"/>
                      <a:pt x="73" y="77"/>
                      <a:pt x="73" y="77"/>
                    </a:cubicBezTo>
                    <a:cubicBezTo>
                      <a:pt x="78" y="79"/>
                      <a:pt x="83" y="80"/>
                      <a:pt x="88" y="80"/>
                    </a:cubicBezTo>
                    <a:cubicBezTo>
                      <a:pt x="110" y="80"/>
                      <a:pt x="128" y="62"/>
                      <a:pt x="128" y="40"/>
                    </a:cubicBezTo>
                    <a:cubicBezTo>
                      <a:pt x="128" y="18"/>
                      <a:pt x="110" y="0"/>
                      <a:pt x="88" y="0"/>
                    </a:cubicBezTo>
                    <a:close/>
                    <a:moveTo>
                      <a:pt x="88" y="72"/>
                    </a:moveTo>
                    <a:cubicBezTo>
                      <a:pt x="82" y="72"/>
                      <a:pt x="77" y="70"/>
                      <a:pt x="72" y="67"/>
                    </a:cubicBezTo>
                    <a:cubicBezTo>
                      <a:pt x="70" y="69"/>
                      <a:pt x="70" y="69"/>
                      <a:pt x="70" y="69"/>
                    </a:cubicBezTo>
                    <a:cubicBezTo>
                      <a:pt x="66" y="73"/>
                      <a:pt x="66" y="73"/>
                      <a:pt x="66" y="73"/>
                    </a:cubicBezTo>
                    <a:cubicBezTo>
                      <a:pt x="58" y="81"/>
                      <a:pt x="58" y="81"/>
                      <a:pt x="58" y="81"/>
                    </a:cubicBezTo>
                    <a:cubicBezTo>
                      <a:pt x="57" y="82"/>
                      <a:pt x="56" y="85"/>
                      <a:pt x="56" y="87"/>
                    </a:cubicBezTo>
                    <a:cubicBezTo>
                      <a:pt x="56" y="96"/>
                      <a:pt x="56" y="96"/>
                      <a:pt x="56" y="96"/>
                    </a:cubicBezTo>
                    <a:cubicBezTo>
                      <a:pt x="48" y="96"/>
                      <a:pt x="48" y="96"/>
                      <a:pt x="48" y="96"/>
                    </a:cubicBezTo>
                    <a:cubicBezTo>
                      <a:pt x="44" y="96"/>
                      <a:pt x="40" y="100"/>
                      <a:pt x="40" y="104"/>
                    </a:cubicBezTo>
                    <a:cubicBezTo>
                      <a:pt x="40" y="112"/>
                      <a:pt x="40" y="112"/>
                      <a:pt x="40" y="112"/>
                    </a:cubicBezTo>
                    <a:cubicBezTo>
                      <a:pt x="31" y="112"/>
                      <a:pt x="31" y="112"/>
                      <a:pt x="31" y="112"/>
                    </a:cubicBezTo>
                    <a:cubicBezTo>
                      <a:pt x="29" y="112"/>
                      <a:pt x="26" y="113"/>
                      <a:pt x="25" y="114"/>
                    </a:cubicBezTo>
                    <a:cubicBezTo>
                      <a:pt x="19" y="120"/>
                      <a:pt x="19" y="120"/>
                      <a:pt x="19" y="120"/>
                    </a:cubicBezTo>
                    <a:cubicBezTo>
                      <a:pt x="8" y="120"/>
                      <a:pt x="8" y="120"/>
                      <a:pt x="8" y="120"/>
                    </a:cubicBezTo>
                    <a:cubicBezTo>
                      <a:pt x="8" y="109"/>
                      <a:pt x="8" y="109"/>
                      <a:pt x="8" y="109"/>
                    </a:cubicBezTo>
                    <a:cubicBezTo>
                      <a:pt x="55" y="62"/>
                      <a:pt x="55" y="62"/>
                      <a:pt x="55" y="62"/>
                    </a:cubicBezTo>
                    <a:cubicBezTo>
                      <a:pt x="55" y="62"/>
                      <a:pt x="55" y="62"/>
                      <a:pt x="55" y="62"/>
                    </a:cubicBezTo>
                    <a:cubicBezTo>
                      <a:pt x="61" y="56"/>
                      <a:pt x="61" y="56"/>
                      <a:pt x="61" y="56"/>
                    </a:cubicBezTo>
                    <a:cubicBezTo>
                      <a:pt x="58" y="51"/>
                      <a:pt x="56" y="46"/>
                      <a:pt x="56" y="40"/>
                    </a:cubicBezTo>
                    <a:cubicBezTo>
                      <a:pt x="56" y="22"/>
                      <a:pt x="70" y="8"/>
                      <a:pt x="88" y="8"/>
                    </a:cubicBezTo>
                    <a:cubicBezTo>
                      <a:pt x="106" y="8"/>
                      <a:pt x="120" y="22"/>
                      <a:pt x="120" y="40"/>
                    </a:cubicBezTo>
                    <a:cubicBezTo>
                      <a:pt x="120" y="58"/>
                      <a:pt x="106" y="72"/>
                      <a:pt x="88" y="7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243856" tIns="121928" rIns="243856" bIns="121928" numCol="1" anchor="t" anchorCtr="0" compatLnSpc="1">
                <a:prstTxWarp prst="textNoShape">
                  <a:avLst/>
                </a:prstTxWarp>
              </a:bodyPr>
              <a:lstStyle/>
              <a:p>
                <a:endParaRPr lang="id-ID" sz="4800"/>
              </a:p>
            </p:txBody>
          </p:sp>
          <p:sp>
            <p:nvSpPr>
              <p:cNvPr id="47" name="Freeform 10">
                <a:extLst>
                  <a:ext uri="{FF2B5EF4-FFF2-40B4-BE49-F238E27FC236}">
                    <a16:creationId xmlns:a16="http://schemas.microsoft.com/office/drawing/2014/main" id="{07CF22C5-6131-4D1B-8E7E-F2E8763E82AF}"/>
                  </a:ext>
                </a:extLst>
              </p:cNvPr>
              <p:cNvSpPr>
                <a:spLocks noEditPoints="1"/>
              </p:cNvSpPr>
              <p:nvPr/>
            </p:nvSpPr>
            <p:spPr bwMode="auto">
              <a:xfrm>
                <a:off x="8204199" y="728663"/>
                <a:ext cx="123824" cy="123825"/>
              </a:xfrm>
              <a:custGeom>
                <a:avLst/>
                <a:gdLst>
                  <a:gd name="T0" fmla="*/ 31 w 32"/>
                  <a:gd name="T1" fmla="*/ 17 h 32"/>
                  <a:gd name="T2" fmla="*/ 15 w 32"/>
                  <a:gd name="T3" fmla="*/ 1 h 32"/>
                  <a:gd name="T4" fmla="*/ 12 w 32"/>
                  <a:gd name="T5" fmla="*/ 0 h 32"/>
                  <a:gd name="T6" fmla="*/ 0 w 32"/>
                  <a:gd name="T7" fmla="*/ 12 h 32"/>
                  <a:gd name="T8" fmla="*/ 0 w 32"/>
                  <a:gd name="T9" fmla="*/ 13 h 32"/>
                  <a:gd name="T10" fmla="*/ 1 w 32"/>
                  <a:gd name="T11" fmla="*/ 15 h 32"/>
                  <a:gd name="T12" fmla="*/ 17 w 32"/>
                  <a:gd name="T13" fmla="*/ 31 h 32"/>
                  <a:gd name="T14" fmla="*/ 20 w 32"/>
                  <a:gd name="T15" fmla="*/ 32 h 32"/>
                  <a:gd name="T16" fmla="*/ 32 w 32"/>
                  <a:gd name="T17" fmla="*/ 20 h 32"/>
                  <a:gd name="T18" fmla="*/ 32 w 32"/>
                  <a:gd name="T19" fmla="*/ 19 h 32"/>
                  <a:gd name="T20" fmla="*/ 31 w 32"/>
                  <a:gd name="T21" fmla="*/ 17 h 32"/>
                  <a:gd name="T22" fmla="*/ 19 w 32"/>
                  <a:gd name="T23" fmla="*/ 28 h 32"/>
                  <a:gd name="T24" fmla="*/ 4 w 32"/>
                  <a:gd name="T25" fmla="*/ 13 h 32"/>
                  <a:gd name="T26" fmla="*/ 13 w 32"/>
                  <a:gd name="T27" fmla="*/ 4 h 32"/>
                  <a:gd name="T28" fmla="*/ 28 w 32"/>
                  <a:gd name="T29" fmla="*/ 19 h 32"/>
                  <a:gd name="T30" fmla="*/ 19 w 32"/>
                  <a:gd name="T31"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 h="32">
                    <a:moveTo>
                      <a:pt x="31" y="17"/>
                    </a:moveTo>
                    <a:cubicBezTo>
                      <a:pt x="27" y="11"/>
                      <a:pt x="21" y="5"/>
                      <a:pt x="15" y="1"/>
                    </a:cubicBezTo>
                    <a:cubicBezTo>
                      <a:pt x="14" y="0"/>
                      <a:pt x="13" y="0"/>
                      <a:pt x="12" y="0"/>
                    </a:cubicBezTo>
                    <a:cubicBezTo>
                      <a:pt x="6" y="2"/>
                      <a:pt x="2" y="6"/>
                      <a:pt x="0" y="12"/>
                    </a:cubicBezTo>
                    <a:cubicBezTo>
                      <a:pt x="0" y="12"/>
                      <a:pt x="0" y="12"/>
                      <a:pt x="0" y="13"/>
                    </a:cubicBezTo>
                    <a:cubicBezTo>
                      <a:pt x="0" y="14"/>
                      <a:pt x="0" y="14"/>
                      <a:pt x="1" y="15"/>
                    </a:cubicBezTo>
                    <a:cubicBezTo>
                      <a:pt x="5" y="21"/>
                      <a:pt x="11" y="27"/>
                      <a:pt x="17" y="31"/>
                    </a:cubicBezTo>
                    <a:cubicBezTo>
                      <a:pt x="18" y="32"/>
                      <a:pt x="19" y="32"/>
                      <a:pt x="20" y="32"/>
                    </a:cubicBezTo>
                    <a:cubicBezTo>
                      <a:pt x="26" y="30"/>
                      <a:pt x="30" y="26"/>
                      <a:pt x="32" y="20"/>
                    </a:cubicBezTo>
                    <a:cubicBezTo>
                      <a:pt x="32" y="20"/>
                      <a:pt x="32" y="20"/>
                      <a:pt x="32" y="19"/>
                    </a:cubicBezTo>
                    <a:cubicBezTo>
                      <a:pt x="32" y="18"/>
                      <a:pt x="32" y="18"/>
                      <a:pt x="31" y="17"/>
                    </a:cubicBezTo>
                    <a:close/>
                    <a:moveTo>
                      <a:pt x="19" y="28"/>
                    </a:moveTo>
                    <a:cubicBezTo>
                      <a:pt x="13" y="24"/>
                      <a:pt x="8" y="19"/>
                      <a:pt x="4" y="13"/>
                    </a:cubicBezTo>
                    <a:cubicBezTo>
                      <a:pt x="6" y="8"/>
                      <a:pt x="8" y="6"/>
                      <a:pt x="13" y="4"/>
                    </a:cubicBezTo>
                    <a:cubicBezTo>
                      <a:pt x="19" y="8"/>
                      <a:pt x="24" y="13"/>
                      <a:pt x="28" y="19"/>
                    </a:cubicBezTo>
                    <a:cubicBezTo>
                      <a:pt x="26" y="24"/>
                      <a:pt x="24" y="26"/>
                      <a:pt x="19" y="2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243856" tIns="121928" rIns="243856" bIns="121928" numCol="1" anchor="t" anchorCtr="0" compatLnSpc="1">
                <a:prstTxWarp prst="textNoShape">
                  <a:avLst/>
                </a:prstTxWarp>
              </a:bodyPr>
              <a:lstStyle/>
              <a:p>
                <a:endParaRPr lang="id-ID" sz="4800"/>
              </a:p>
            </p:txBody>
          </p:sp>
        </p:grpSp>
        <p:grpSp>
          <p:nvGrpSpPr>
            <p:cNvPr id="36" name="Group 21">
              <a:extLst>
                <a:ext uri="{FF2B5EF4-FFF2-40B4-BE49-F238E27FC236}">
                  <a16:creationId xmlns:a16="http://schemas.microsoft.com/office/drawing/2014/main" id="{00D2C0D8-0834-4F3E-B653-4122383DF1DB}"/>
                </a:ext>
              </a:extLst>
            </p:cNvPr>
            <p:cNvGrpSpPr/>
            <p:nvPr/>
          </p:nvGrpSpPr>
          <p:grpSpPr>
            <a:xfrm>
              <a:off x="3826814" y="4441502"/>
              <a:ext cx="258958" cy="373914"/>
              <a:chOff x="7584344" y="421173"/>
              <a:chExt cx="339727" cy="490538"/>
            </a:xfrm>
            <a:solidFill>
              <a:schemeClr val="bg1"/>
            </a:solidFill>
          </p:grpSpPr>
          <p:sp>
            <p:nvSpPr>
              <p:cNvPr id="37" name="Oval 36">
                <a:extLst>
                  <a:ext uri="{FF2B5EF4-FFF2-40B4-BE49-F238E27FC236}">
                    <a16:creationId xmlns:a16="http://schemas.microsoft.com/office/drawing/2014/main" id="{78304482-6504-435E-8E62-0E6EECFE12BE}"/>
                  </a:ext>
                </a:extLst>
              </p:cNvPr>
              <p:cNvSpPr>
                <a:spLocks noChangeArrowheads="1"/>
              </p:cNvSpPr>
              <p:nvPr/>
            </p:nvSpPr>
            <p:spPr bwMode="auto">
              <a:xfrm>
                <a:off x="7722457" y="559285"/>
                <a:ext cx="31750" cy="30163"/>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243856" tIns="121928" rIns="243856" bIns="121928" numCol="1" anchor="t" anchorCtr="0" compatLnSpc="1">
                <a:prstTxWarp prst="textNoShape">
                  <a:avLst/>
                </a:prstTxWarp>
              </a:bodyPr>
              <a:lstStyle/>
              <a:p>
                <a:endParaRPr lang="id-ID" sz="4800"/>
              </a:p>
            </p:txBody>
          </p:sp>
          <p:sp>
            <p:nvSpPr>
              <p:cNvPr id="38" name="Oval 37">
                <a:extLst>
                  <a:ext uri="{FF2B5EF4-FFF2-40B4-BE49-F238E27FC236}">
                    <a16:creationId xmlns:a16="http://schemas.microsoft.com/office/drawing/2014/main" id="{147BDC52-7D01-4E1C-8327-68947CFBB71A}"/>
                  </a:ext>
                </a:extLst>
              </p:cNvPr>
              <p:cNvSpPr>
                <a:spLocks noChangeArrowheads="1"/>
              </p:cNvSpPr>
              <p:nvPr/>
            </p:nvSpPr>
            <p:spPr bwMode="auto">
              <a:xfrm>
                <a:off x="7722457" y="743436"/>
                <a:ext cx="31750" cy="30163"/>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243856" tIns="121928" rIns="243856" bIns="121928" numCol="1" anchor="t" anchorCtr="0" compatLnSpc="1">
                <a:prstTxWarp prst="textNoShape">
                  <a:avLst/>
                </a:prstTxWarp>
              </a:bodyPr>
              <a:lstStyle/>
              <a:p>
                <a:endParaRPr lang="id-ID" sz="4800"/>
              </a:p>
            </p:txBody>
          </p:sp>
          <p:sp>
            <p:nvSpPr>
              <p:cNvPr id="39" name="Oval 38">
                <a:extLst>
                  <a:ext uri="{FF2B5EF4-FFF2-40B4-BE49-F238E27FC236}">
                    <a16:creationId xmlns:a16="http://schemas.microsoft.com/office/drawing/2014/main" id="{0BD82E46-4AAD-40B8-A72A-A58DBDB4B22E}"/>
                  </a:ext>
                </a:extLst>
              </p:cNvPr>
              <p:cNvSpPr>
                <a:spLocks noChangeArrowheads="1"/>
              </p:cNvSpPr>
              <p:nvPr/>
            </p:nvSpPr>
            <p:spPr bwMode="auto">
              <a:xfrm>
                <a:off x="7630382" y="651360"/>
                <a:ext cx="30163" cy="30163"/>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243856" tIns="121928" rIns="243856" bIns="121928" numCol="1" anchor="t" anchorCtr="0" compatLnSpc="1">
                <a:prstTxWarp prst="textNoShape">
                  <a:avLst/>
                </a:prstTxWarp>
              </a:bodyPr>
              <a:lstStyle/>
              <a:p>
                <a:endParaRPr lang="id-ID" sz="4800"/>
              </a:p>
            </p:txBody>
          </p:sp>
          <p:sp>
            <p:nvSpPr>
              <p:cNvPr id="40" name="Oval 39">
                <a:extLst>
                  <a:ext uri="{FF2B5EF4-FFF2-40B4-BE49-F238E27FC236}">
                    <a16:creationId xmlns:a16="http://schemas.microsoft.com/office/drawing/2014/main" id="{4FD36052-595A-4F45-B4A7-0EFC69DA24AD}"/>
                  </a:ext>
                </a:extLst>
              </p:cNvPr>
              <p:cNvSpPr>
                <a:spLocks noChangeArrowheads="1"/>
              </p:cNvSpPr>
              <p:nvPr/>
            </p:nvSpPr>
            <p:spPr bwMode="auto">
              <a:xfrm>
                <a:off x="7816120" y="651360"/>
                <a:ext cx="30163" cy="30163"/>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243856" tIns="121928" rIns="243856" bIns="121928" numCol="1" anchor="t" anchorCtr="0" compatLnSpc="1">
                <a:prstTxWarp prst="textNoShape">
                  <a:avLst/>
                </a:prstTxWarp>
              </a:bodyPr>
              <a:lstStyle/>
              <a:p>
                <a:endParaRPr lang="id-ID" sz="4800"/>
              </a:p>
            </p:txBody>
          </p:sp>
          <p:sp>
            <p:nvSpPr>
              <p:cNvPr id="41" name="Freeform 26">
                <a:extLst>
                  <a:ext uri="{FF2B5EF4-FFF2-40B4-BE49-F238E27FC236}">
                    <a16:creationId xmlns:a16="http://schemas.microsoft.com/office/drawing/2014/main" id="{837FFCCC-BC5E-4195-BAA7-BA5CD1A0D36D}"/>
                  </a:ext>
                </a:extLst>
              </p:cNvPr>
              <p:cNvSpPr>
                <a:spLocks/>
              </p:cNvSpPr>
              <p:nvPr/>
            </p:nvSpPr>
            <p:spPr bwMode="auto">
              <a:xfrm>
                <a:off x="7657369" y="716448"/>
                <a:ext cx="30163" cy="30163"/>
              </a:xfrm>
              <a:custGeom>
                <a:avLst/>
                <a:gdLst>
                  <a:gd name="T0" fmla="*/ 1 w 8"/>
                  <a:gd name="T1" fmla="*/ 1 h 8"/>
                  <a:gd name="T2" fmla="*/ 1 w 8"/>
                  <a:gd name="T3" fmla="*/ 7 h 8"/>
                  <a:gd name="T4" fmla="*/ 7 w 8"/>
                  <a:gd name="T5" fmla="*/ 7 h 8"/>
                  <a:gd name="T6" fmla="*/ 7 w 8"/>
                  <a:gd name="T7" fmla="*/ 1 h 8"/>
                  <a:gd name="T8" fmla="*/ 1 w 8"/>
                  <a:gd name="T9" fmla="*/ 1 h 8"/>
                </a:gdLst>
                <a:ahLst/>
                <a:cxnLst>
                  <a:cxn ang="0">
                    <a:pos x="T0" y="T1"/>
                  </a:cxn>
                  <a:cxn ang="0">
                    <a:pos x="T2" y="T3"/>
                  </a:cxn>
                  <a:cxn ang="0">
                    <a:pos x="T4" y="T5"/>
                  </a:cxn>
                  <a:cxn ang="0">
                    <a:pos x="T6" y="T7"/>
                  </a:cxn>
                  <a:cxn ang="0">
                    <a:pos x="T8" y="T9"/>
                  </a:cxn>
                </a:cxnLst>
                <a:rect l="0" t="0" r="r" b="b"/>
                <a:pathLst>
                  <a:path w="8" h="8">
                    <a:moveTo>
                      <a:pt x="1" y="1"/>
                    </a:moveTo>
                    <a:cubicBezTo>
                      <a:pt x="0" y="3"/>
                      <a:pt x="0" y="5"/>
                      <a:pt x="1" y="7"/>
                    </a:cubicBezTo>
                    <a:cubicBezTo>
                      <a:pt x="3" y="8"/>
                      <a:pt x="5" y="8"/>
                      <a:pt x="7" y="7"/>
                    </a:cubicBezTo>
                    <a:cubicBezTo>
                      <a:pt x="8" y="5"/>
                      <a:pt x="8" y="3"/>
                      <a:pt x="7" y="1"/>
                    </a:cubicBezTo>
                    <a:cubicBezTo>
                      <a:pt x="5" y="0"/>
                      <a:pt x="3" y="0"/>
                      <a:pt x="1" y="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243856" tIns="121928" rIns="243856" bIns="121928" numCol="1" anchor="t" anchorCtr="0" compatLnSpc="1">
                <a:prstTxWarp prst="textNoShape">
                  <a:avLst/>
                </a:prstTxWarp>
              </a:bodyPr>
              <a:lstStyle/>
              <a:p>
                <a:endParaRPr lang="id-ID" sz="4800"/>
              </a:p>
            </p:txBody>
          </p:sp>
          <p:sp>
            <p:nvSpPr>
              <p:cNvPr id="42" name="Freeform 27">
                <a:extLst>
                  <a:ext uri="{FF2B5EF4-FFF2-40B4-BE49-F238E27FC236}">
                    <a16:creationId xmlns:a16="http://schemas.microsoft.com/office/drawing/2014/main" id="{4D61EC74-89AB-4D3A-9463-677DBFAB37AD}"/>
                  </a:ext>
                </a:extLst>
              </p:cNvPr>
              <p:cNvSpPr>
                <a:spLocks/>
              </p:cNvSpPr>
              <p:nvPr/>
            </p:nvSpPr>
            <p:spPr bwMode="auto">
              <a:xfrm>
                <a:off x="7657369" y="584685"/>
                <a:ext cx="30163" cy="31750"/>
              </a:xfrm>
              <a:custGeom>
                <a:avLst/>
                <a:gdLst>
                  <a:gd name="T0" fmla="*/ 1 w 8"/>
                  <a:gd name="T1" fmla="*/ 1 h 8"/>
                  <a:gd name="T2" fmla="*/ 1 w 8"/>
                  <a:gd name="T3" fmla="*/ 7 h 8"/>
                  <a:gd name="T4" fmla="*/ 7 w 8"/>
                  <a:gd name="T5" fmla="*/ 7 h 8"/>
                  <a:gd name="T6" fmla="*/ 7 w 8"/>
                  <a:gd name="T7" fmla="*/ 1 h 8"/>
                  <a:gd name="T8" fmla="*/ 1 w 8"/>
                  <a:gd name="T9" fmla="*/ 1 h 8"/>
                </a:gdLst>
                <a:ahLst/>
                <a:cxnLst>
                  <a:cxn ang="0">
                    <a:pos x="T0" y="T1"/>
                  </a:cxn>
                  <a:cxn ang="0">
                    <a:pos x="T2" y="T3"/>
                  </a:cxn>
                  <a:cxn ang="0">
                    <a:pos x="T4" y="T5"/>
                  </a:cxn>
                  <a:cxn ang="0">
                    <a:pos x="T6" y="T7"/>
                  </a:cxn>
                  <a:cxn ang="0">
                    <a:pos x="T8" y="T9"/>
                  </a:cxn>
                </a:cxnLst>
                <a:rect l="0" t="0" r="r" b="b"/>
                <a:pathLst>
                  <a:path w="8" h="8">
                    <a:moveTo>
                      <a:pt x="1" y="1"/>
                    </a:moveTo>
                    <a:cubicBezTo>
                      <a:pt x="0" y="3"/>
                      <a:pt x="0" y="5"/>
                      <a:pt x="1" y="7"/>
                    </a:cubicBezTo>
                    <a:cubicBezTo>
                      <a:pt x="3" y="8"/>
                      <a:pt x="5" y="8"/>
                      <a:pt x="7" y="7"/>
                    </a:cubicBezTo>
                    <a:cubicBezTo>
                      <a:pt x="8" y="5"/>
                      <a:pt x="8" y="3"/>
                      <a:pt x="7" y="1"/>
                    </a:cubicBezTo>
                    <a:cubicBezTo>
                      <a:pt x="5" y="0"/>
                      <a:pt x="3" y="0"/>
                      <a:pt x="1" y="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243856" tIns="121928" rIns="243856" bIns="121928" numCol="1" anchor="t" anchorCtr="0" compatLnSpc="1">
                <a:prstTxWarp prst="textNoShape">
                  <a:avLst/>
                </a:prstTxWarp>
              </a:bodyPr>
              <a:lstStyle/>
              <a:p>
                <a:endParaRPr lang="id-ID" sz="4800"/>
              </a:p>
            </p:txBody>
          </p:sp>
          <p:sp>
            <p:nvSpPr>
              <p:cNvPr id="43" name="Freeform 28">
                <a:extLst>
                  <a:ext uri="{FF2B5EF4-FFF2-40B4-BE49-F238E27FC236}">
                    <a16:creationId xmlns:a16="http://schemas.microsoft.com/office/drawing/2014/main" id="{2A3099D5-1B2B-452E-B884-A294ABDF464D}"/>
                  </a:ext>
                </a:extLst>
              </p:cNvPr>
              <p:cNvSpPr>
                <a:spLocks/>
              </p:cNvSpPr>
              <p:nvPr/>
            </p:nvSpPr>
            <p:spPr bwMode="auto">
              <a:xfrm>
                <a:off x="7789133" y="716448"/>
                <a:ext cx="30163" cy="30163"/>
              </a:xfrm>
              <a:custGeom>
                <a:avLst/>
                <a:gdLst>
                  <a:gd name="T0" fmla="*/ 1 w 8"/>
                  <a:gd name="T1" fmla="*/ 1 h 8"/>
                  <a:gd name="T2" fmla="*/ 1 w 8"/>
                  <a:gd name="T3" fmla="*/ 7 h 8"/>
                  <a:gd name="T4" fmla="*/ 7 w 8"/>
                  <a:gd name="T5" fmla="*/ 7 h 8"/>
                  <a:gd name="T6" fmla="*/ 7 w 8"/>
                  <a:gd name="T7" fmla="*/ 1 h 8"/>
                  <a:gd name="T8" fmla="*/ 1 w 8"/>
                  <a:gd name="T9" fmla="*/ 1 h 8"/>
                </a:gdLst>
                <a:ahLst/>
                <a:cxnLst>
                  <a:cxn ang="0">
                    <a:pos x="T0" y="T1"/>
                  </a:cxn>
                  <a:cxn ang="0">
                    <a:pos x="T2" y="T3"/>
                  </a:cxn>
                  <a:cxn ang="0">
                    <a:pos x="T4" y="T5"/>
                  </a:cxn>
                  <a:cxn ang="0">
                    <a:pos x="T6" y="T7"/>
                  </a:cxn>
                  <a:cxn ang="0">
                    <a:pos x="T8" y="T9"/>
                  </a:cxn>
                </a:cxnLst>
                <a:rect l="0" t="0" r="r" b="b"/>
                <a:pathLst>
                  <a:path w="8" h="8">
                    <a:moveTo>
                      <a:pt x="1" y="1"/>
                    </a:moveTo>
                    <a:cubicBezTo>
                      <a:pt x="0" y="3"/>
                      <a:pt x="0" y="5"/>
                      <a:pt x="1" y="7"/>
                    </a:cubicBezTo>
                    <a:cubicBezTo>
                      <a:pt x="3" y="8"/>
                      <a:pt x="5" y="8"/>
                      <a:pt x="7" y="7"/>
                    </a:cubicBezTo>
                    <a:cubicBezTo>
                      <a:pt x="8" y="5"/>
                      <a:pt x="8" y="3"/>
                      <a:pt x="7" y="1"/>
                    </a:cubicBezTo>
                    <a:cubicBezTo>
                      <a:pt x="5" y="0"/>
                      <a:pt x="3" y="0"/>
                      <a:pt x="1" y="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243856" tIns="121928" rIns="243856" bIns="121928" numCol="1" anchor="t" anchorCtr="0" compatLnSpc="1">
                <a:prstTxWarp prst="textNoShape">
                  <a:avLst/>
                </a:prstTxWarp>
              </a:bodyPr>
              <a:lstStyle/>
              <a:p>
                <a:endParaRPr lang="id-ID" sz="4800"/>
              </a:p>
            </p:txBody>
          </p:sp>
          <p:sp>
            <p:nvSpPr>
              <p:cNvPr id="44" name="Freeform 29">
                <a:extLst>
                  <a:ext uri="{FF2B5EF4-FFF2-40B4-BE49-F238E27FC236}">
                    <a16:creationId xmlns:a16="http://schemas.microsoft.com/office/drawing/2014/main" id="{59E2A645-352A-441A-AA01-8249CA6BC96C}"/>
                  </a:ext>
                </a:extLst>
              </p:cNvPr>
              <p:cNvSpPr>
                <a:spLocks noEditPoints="1"/>
              </p:cNvSpPr>
              <p:nvPr/>
            </p:nvSpPr>
            <p:spPr bwMode="auto">
              <a:xfrm>
                <a:off x="7584344" y="421173"/>
                <a:ext cx="339727" cy="490538"/>
              </a:xfrm>
              <a:custGeom>
                <a:avLst/>
                <a:gdLst>
                  <a:gd name="T0" fmla="*/ 80 w 88"/>
                  <a:gd name="T1" fmla="*/ 56 h 128"/>
                  <a:gd name="T2" fmla="*/ 79 w 88"/>
                  <a:gd name="T3" fmla="*/ 56 h 128"/>
                  <a:gd name="T4" fmla="*/ 70 w 88"/>
                  <a:gd name="T5" fmla="*/ 38 h 128"/>
                  <a:gd name="T6" fmla="*/ 64 w 88"/>
                  <a:gd name="T7" fmla="*/ 7 h 128"/>
                  <a:gd name="T8" fmla="*/ 56 w 88"/>
                  <a:gd name="T9" fmla="*/ 0 h 128"/>
                  <a:gd name="T10" fmla="*/ 24 w 88"/>
                  <a:gd name="T11" fmla="*/ 0 h 128"/>
                  <a:gd name="T12" fmla="*/ 17 w 88"/>
                  <a:gd name="T13" fmla="*/ 7 h 128"/>
                  <a:gd name="T14" fmla="*/ 11 w 88"/>
                  <a:gd name="T15" fmla="*/ 37 h 128"/>
                  <a:gd name="T16" fmla="*/ 0 w 88"/>
                  <a:gd name="T17" fmla="*/ 64 h 128"/>
                  <a:gd name="T18" fmla="*/ 10 w 88"/>
                  <a:gd name="T19" fmla="*/ 91 h 128"/>
                  <a:gd name="T20" fmla="*/ 16 w 88"/>
                  <a:gd name="T21" fmla="*/ 121 h 128"/>
                  <a:gd name="T22" fmla="*/ 24 w 88"/>
                  <a:gd name="T23" fmla="*/ 128 h 128"/>
                  <a:gd name="T24" fmla="*/ 56 w 88"/>
                  <a:gd name="T25" fmla="*/ 128 h 128"/>
                  <a:gd name="T26" fmla="*/ 64 w 88"/>
                  <a:gd name="T27" fmla="*/ 121 h 128"/>
                  <a:gd name="T28" fmla="*/ 70 w 88"/>
                  <a:gd name="T29" fmla="*/ 91 h 128"/>
                  <a:gd name="T30" fmla="*/ 79 w 88"/>
                  <a:gd name="T31" fmla="*/ 72 h 128"/>
                  <a:gd name="T32" fmla="*/ 80 w 88"/>
                  <a:gd name="T33" fmla="*/ 72 h 128"/>
                  <a:gd name="T34" fmla="*/ 88 w 88"/>
                  <a:gd name="T35" fmla="*/ 64 h 128"/>
                  <a:gd name="T36" fmla="*/ 80 w 88"/>
                  <a:gd name="T37" fmla="*/ 56 h 128"/>
                  <a:gd name="T38" fmla="*/ 24 w 88"/>
                  <a:gd name="T39" fmla="*/ 8 h 128"/>
                  <a:gd name="T40" fmla="*/ 56 w 88"/>
                  <a:gd name="T41" fmla="*/ 8 h 128"/>
                  <a:gd name="T42" fmla="*/ 60 w 88"/>
                  <a:gd name="T43" fmla="*/ 30 h 128"/>
                  <a:gd name="T44" fmla="*/ 40 w 88"/>
                  <a:gd name="T45" fmla="*/ 24 h 128"/>
                  <a:gd name="T46" fmla="*/ 20 w 88"/>
                  <a:gd name="T47" fmla="*/ 30 h 128"/>
                  <a:gd name="T48" fmla="*/ 24 w 88"/>
                  <a:gd name="T49" fmla="*/ 8 h 128"/>
                  <a:gd name="T50" fmla="*/ 56 w 88"/>
                  <a:gd name="T51" fmla="*/ 120 h 128"/>
                  <a:gd name="T52" fmla="*/ 24 w 88"/>
                  <a:gd name="T53" fmla="*/ 120 h 128"/>
                  <a:gd name="T54" fmla="*/ 20 w 88"/>
                  <a:gd name="T55" fmla="*/ 98 h 128"/>
                  <a:gd name="T56" fmla="*/ 40 w 88"/>
                  <a:gd name="T57" fmla="*/ 104 h 128"/>
                  <a:gd name="T58" fmla="*/ 60 w 88"/>
                  <a:gd name="T59" fmla="*/ 98 h 128"/>
                  <a:gd name="T60" fmla="*/ 56 w 88"/>
                  <a:gd name="T61" fmla="*/ 120 h 128"/>
                  <a:gd name="T62" fmla="*/ 40 w 88"/>
                  <a:gd name="T63" fmla="*/ 96 h 128"/>
                  <a:gd name="T64" fmla="*/ 8 w 88"/>
                  <a:gd name="T65" fmla="*/ 64 h 128"/>
                  <a:gd name="T66" fmla="*/ 40 w 88"/>
                  <a:gd name="T67" fmla="*/ 32 h 128"/>
                  <a:gd name="T68" fmla="*/ 72 w 88"/>
                  <a:gd name="T69" fmla="*/ 64 h 128"/>
                  <a:gd name="T70" fmla="*/ 40 w 88"/>
                  <a:gd name="T71" fmla="*/ 9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8" h="128">
                    <a:moveTo>
                      <a:pt x="80" y="56"/>
                    </a:moveTo>
                    <a:cubicBezTo>
                      <a:pt x="80" y="56"/>
                      <a:pt x="79" y="56"/>
                      <a:pt x="79" y="56"/>
                    </a:cubicBezTo>
                    <a:cubicBezTo>
                      <a:pt x="78" y="49"/>
                      <a:pt x="75" y="43"/>
                      <a:pt x="70" y="38"/>
                    </a:cubicBezTo>
                    <a:cubicBezTo>
                      <a:pt x="64" y="7"/>
                      <a:pt x="64" y="7"/>
                      <a:pt x="64" y="7"/>
                    </a:cubicBezTo>
                    <a:cubicBezTo>
                      <a:pt x="64" y="3"/>
                      <a:pt x="60" y="0"/>
                      <a:pt x="56" y="0"/>
                    </a:cubicBezTo>
                    <a:cubicBezTo>
                      <a:pt x="24" y="0"/>
                      <a:pt x="24" y="0"/>
                      <a:pt x="24" y="0"/>
                    </a:cubicBezTo>
                    <a:cubicBezTo>
                      <a:pt x="21" y="0"/>
                      <a:pt x="17" y="3"/>
                      <a:pt x="17" y="7"/>
                    </a:cubicBezTo>
                    <a:cubicBezTo>
                      <a:pt x="11" y="37"/>
                      <a:pt x="11" y="37"/>
                      <a:pt x="11" y="37"/>
                    </a:cubicBezTo>
                    <a:cubicBezTo>
                      <a:pt x="4" y="44"/>
                      <a:pt x="0" y="53"/>
                      <a:pt x="0" y="64"/>
                    </a:cubicBezTo>
                    <a:cubicBezTo>
                      <a:pt x="0" y="74"/>
                      <a:pt x="4" y="84"/>
                      <a:pt x="10" y="91"/>
                    </a:cubicBezTo>
                    <a:cubicBezTo>
                      <a:pt x="16" y="121"/>
                      <a:pt x="16" y="121"/>
                      <a:pt x="16" y="121"/>
                    </a:cubicBezTo>
                    <a:cubicBezTo>
                      <a:pt x="17" y="125"/>
                      <a:pt x="20" y="128"/>
                      <a:pt x="24" y="128"/>
                    </a:cubicBezTo>
                    <a:cubicBezTo>
                      <a:pt x="56" y="128"/>
                      <a:pt x="56" y="128"/>
                      <a:pt x="56" y="128"/>
                    </a:cubicBezTo>
                    <a:cubicBezTo>
                      <a:pt x="60" y="128"/>
                      <a:pt x="63" y="125"/>
                      <a:pt x="64" y="121"/>
                    </a:cubicBezTo>
                    <a:cubicBezTo>
                      <a:pt x="70" y="91"/>
                      <a:pt x="70" y="91"/>
                      <a:pt x="70" y="91"/>
                    </a:cubicBezTo>
                    <a:cubicBezTo>
                      <a:pt x="74" y="85"/>
                      <a:pt x="78" y="79"/>
                      <a:pt x="79" y="72"/>
                    </a:cubicBezTo>
                    <a:cubicBezTo>
                      <a:pt x="79" y="72"/>
                      <a:pt x="80" y="72"/>
                      <a:pt x="80" y="72"/>
                    </a:cubicBezTo>
                    <a:cubicBezTo>
                      <a:pt x="84" y="72"/>
                      <a:pt x="88" y="68"/>
                      <a:pt x="88" y="64"/>
                    </a:cubicBezTo>
                    <a:cubicBezTo>
                      <a:pt x="88" y="60"/>
                      <a:pt x="84" y="56"/>
                      <a:pt x="80" y="56"/>
                    </a:cubicBezTo>
                    <a:close/>
                    <a:moveTo>
                      <a:pt x="24" y="8"/>
                    </a:moveTo>
                    <a:cubicBezTo>
                      <a:pt x="56" y="8"/>
                      <a:pt x="56" y="8"/>
                      <a:pt x="56" y="8"/>
                    </a:cubicBezTo>
                    <a:cubicBezTo>
                      <a:pt x="60" y="30"/>
                      <a:pt x="60" y="30"/>
                      <a:pt x="60" y="30"/>
                    </a:cubicBezTo>
                    <a:cubicBezTo>
                      <a:pt x="55" y="26"/>
                      <a:pt x="48" y="24"/>
                      <a:pt x="40" y="24"/>
                    </a:cubicBezTo>
                    <a:cubicBezTo>
                      <a:pt x="33" y="24"/>
                      <a:pt x="26" y="26"/>
                      <a:pt x="20" y="30"/>
                    </a:cubicBezTo>
                    <a:lnTo>
                      <a:pt x="24" y="8"/>
                    </a:lnTo>
                    <a:close/>
                    <a:moveTo>
                      <a:pt x="56" y="120"/>
                    </a:moveTo>
                    <a:cubicBezTo>
                      <a:pt x="24" y="120"/>
                      <a:pt x="24" y="120"/>
                      <a:pt x="24" y="120"/>
                    </a:cubicBezTo>
                    <a:cubicBezTo>
                      <a:pt x="20" y="98"/>
                      <a:pt x="20" y="98"/>
                      <a:pt x="20" y="98"/>
                    </a:cubicBezTo>
                    <a:cubicBezTo>
                      <a:pt x="26" y="102"/>
                      <a:pt x="33" y="104"/>
                      <a:pt x="40" y="104"/>
                    </a:cubicBezTo>
                    <a:cubicBezTo>
                      <a:pt x="47" y="104"/>
                      <a:pt x="54" y="102"/>
                      <a:pt x="60" y="98"/>
                    </a:cubicBezTo>
                    <a:lnTo>
                      <a:pt x="56" y="120"/>
                    </a:lnTo>
                    <a:close/>
                    <a:moveTo>
                      <a:pt x="40" y="96"/>
                    </a:moveTo>
                    <a:cubicBezTo>
                      <a:pt x="22" y="96"/>
                      <a:pt x="8" y="82"/>
                      <a:pt x="8" y="64"/>
                    </a:cubicBezTo>
                    <a:cubicBezTo>
                      <a:pt x="8" y="46"/>
                      <a:pt x="22" y="32"/>
                      <a:pt x="40" y="32"/>
                    </a:cubicBezTo>
                    <a:cubicBezTo>
                      <a:pt x="58" y="32"/>
                      <a:pt x="72" y="46"/>
                      <a:pt x="72" y="64"/>
                    </a:cubicBezTo>
                    <a:cubicBezTo>
                      <a:pt x="72" y="82"/>
                      <a:pt x="58" y="96"/>
                      <a:pt x="40" y="9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243856" tIns="121928" rIns="243856" bIns="121928" numCol="1" anchor="t" anchorCtr="0" compatLnSpc="1">
                <a:prstTxWarp prst="textNoShape">
                  <a:avLst/>
                </a:prstTxWarp>
              </a:bodyPr>
              <a:lstStyle/>
              <a:p>
                <a:endParaRPr lang="id-ID" sz="4800"/>
              </a:p>
            </p:txBody>
          </p:sp>
          <p:sp>
            <p:nvSpPr>
              <p:cNvPr id="45" name="Freeform 30">
                <a:extLst>
                  <a:ext uri="{FF2B5EF4-FFF2-40B4-BE49-F238E27FC236}">
                    <a16:creationId xmlns:a16="http://schemas.microsoft.com/office/drawing/2014/main" id="{46922616-43CD-47D5-8D66-6DEDB34C6F43}"/>
                  </a:ext>
                </a:extLst>
              </p:cNvPr>
              <p:cNvSpPr>
                <a:spLocks/>
              </p:cNvSpPr>
              <p:nvPr/>
            </p:nvSpPr>
            <p:spPr bwMode="auto">
              <a:xfrm>
                <a:off x="7722457" y="589448"/>
                <a:ext cx="93663" cy="92075"/>
              </a:xfrm>
              <a:custGeom>
                <a:avLst/>
                <a:gdLst>
                  <a:gd name="T0" fmla="*/ 24 w 24"/>
                  <a:gd name="T1" fmla="*/ 0 h 24"/>
                  <a:gd name="T2" fmla="*/ 22 w 24"/>
                  <a:gd name="T3" fmla="*/ 0 h 24"/>
                  <a:gd name="T4" fmla="*/ 1 w 24"/>
                  <a:gd name="T5" fmla="*/ 17 h 24"/>
                  <a:gd name="T6" fmla="*/ 0 w 24"/>
                  <a:gd name="T7" fmla="*/ 20 h 24"/>
                  <a:gd name="T8" fmla="*/ 1 w 24"/>
                  <a:gd name="T9" fmla="*/ 23 h 24"/>
                  <a:gd name="T10" fmla="*/ 4 w 24"/>
                  <a:gd name="T11" fmla="*/ 24 h 24"/>
                  <a:gd name="T12" fmla="*/ 7 w 24"/>
                  <a:gd name="T13" fmla="*/ 23 h 24"/>
                  <a:gd name="T14" fmla="*/ 14 w 24"/>
                  <a:gd name="T15" fmla="*/ 14 h 24"/>
                  <a:gd name="T16" fmla="*/ 24 w 24"/>
                  <a:gd name="T17" fmla="*/ 2 h 24"/>
                  <a:gd name="T18" fmla="*/ 24 w 24"/>
                  <a:gd name="T1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24" y="0"/>
                    </a:moveTo>
                    <a:cubicBezTo>
                      <a:pt x="23" y="0"/>
                      <a:pt x="23" y="0"/>
                      <a:pt x="22" y="0"/>
                    </a:cubicBezTo>
                    <a:cubicBezTo>
                      <a:pt x="1" y="17"/>
                      <a:pt x="1" y="17"/>
                      <a:pt x="1" y="17"/>
                    </a:cubicBezTo>
                    <a:cubicBezTo>
                      <a:pt x="0" y="18"/>
                      <a:pt x="0" y="19"/>
                      <a:pt x="0" y="20"/>
                    </a:cubicBezTo>
                    <a:cubicBezTo>
                      <a:pt x="0" y="21"/>
                      <a:pt x="0" y="22"/>
                      <a:pt x="1" y="23"/>
                    </a:cubicBezTo>
                    <a:cubicBezTo>
                      <a:pt x="2" y="24"/>
                      <a:pt x="3" y="24"/>
                      <a:pt x="4" y="24"/>
                    </a:cubicBezTo>
                    <a:cubicBezTo>
                      <a:pt x="5" y="24"/>
                      <a:pt x="6" y="24"/>
                      <a:pt x="7" y="23"/>
                    </a:cubicBezTo>
                    <a:cubicBezTo>
                      <a:pt x="14" y="14"/>
                      <a:pt x="14" y="14"/>
                      <a:pt x="14" y="14"/>
                    </a:cubicBezTo>
                    <a:cubicBezTo>
                      <a:pt x="24" y="2"/>
                      <a:pt x="24" y="2"/>
                      <a:pt x="24" y="2"/>
                    </a:cubicBezTo>
                    <a:cubicBezTo>
                      <a:pt x="24" y="1"/>
                      <a:pt x="24" y="1"/>
                      <a:pt x="24"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243856" tIns="121928" rIns="243856" bIns="121928" numCol="1" anchor="t" anchorCtr="0" compatLnSpc="1">
                <a:prstTxWarp prst="textNoShape">
                  <a:avLst/>
                </a:prstTxWarp>
              </a:bodyPr>
              <a:lstStyle/>
              <a:p>
                <a:endParaRPr lang="id-ID" sz="4800"/>
              </a:p>
            </p:txBody>
          </p:sp>
        </p:grpSp>
      </p:grpSp>
      <p:sp>
        <p:nvSpPr>
          <p:cNvPr id="49" name="AutoShape 15">
            <a:extLst>
              <a:ext uri="{FF2B5EF4-FFF2-40B4-BE49-F238E27FC236}">
                <a16:creationId xmlns:a16="http://schemas.microsoft.com/office/drawing/2014/main" id="{11A7FB1B-3EFD-441F-B0EE-F468669F7E52}"/>
              </a:ext>
            </a:extLst>
          </p:cNvPr>
          <p:cNvSpPr>
            <a:spLocks/>
          </p:cNvSpPr>
          <p:nvPr/>
        </p:nvSpPr>
        <p:spPr bwMode="auto">
          <a:xfrm>
            <a:off x="2621151" y="2694757"/>
            <a:ext cx="18774086" cy="101606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spcBef>
                <a:spcPts val="1600"/>
              </a:spcBef>
              <a:defRPr/>
            </a:pPr>
            <a:r>
              <a:rPr lang="tr-TR" sz="6400" b="1" dirty="0">
                <a:solidFill>
                  <a:schemeClr val="bg1"/>
                </a:solidFill>
              </a:rPr>
              <a:t>İŞLETİM KONTROLÜ UNSURUNDA</a:t>
            </a:r>
            <a:endParaRPr lang="es-ES" sz="8800" b="1" dirty="0">
              <a:solidFill>
                <a:schemeClr val="bg1">
                  <a:lumMod val="95000"/>
                </a:schemeClr>
              </a:solidFill>
              <a:ea typeface="ＭＳ Ｐゴシック" charset="0"/>
              <a:cs typeface="Calibri" charset="0"/>
              <a:sym typeface="Calibri" charset="0"/>
            </a:endParaRPr>
          </a:p>
        </p:txBody>
      </p:sp>
      <p:sp>
        <p:nvSpPr>
          <p:cNvPr id="10" name="Titre 8">
            <a:extLst>
              <a:ext uri="{FF2B5EF4-FFF2-40B4-BE49-F238E27FC236}">
                <a16:creationId xmlns:a16="http://schemas.microsoft.com/office/drawing/2014/main" id="{42A90C5E-A807-81DB-FBF1-E0CB615CFB67}"/>
              </a:ext>
            </a:extLst>
          </p:cNvPr>
          <p:cNvSpPr txBox="1">
            <a:spLocks/>
          </p:cNvSpPr>
          <p:nvPr/>
        </p:nvSpPr>
        <p:spPr>
          <a:xfrm>
            <a:off x="-94735" y="435392"/>
            <a:ext cx="23333052" cy="865439"/>
          </a:xfrm>
          <a:prstGeom prst="rect">
            <a:avLst/>
          </a:prstGeom>
          <a:solidFill>
            <a:srgbClr val="002060"/>
          </a:solidFill>
        </p:spPr>
        <p:txBody>
          <a:bodyPr vert="horz" lIns="217728" tIns="108864" rIns="217728" bIns="108864" rtlCol="0" anchor="ctr">
            <a:noAutofit/>
          </a:bodyPr>
          <a:lstStyle>
            <a:lvl1pPr algn="ctr" defTabSz="2177278" rtl="0" eaLnBrk="1" latinLnBrk="0" hangingPunct="1">
              <a:spcBef>
                <a:spcPct val="0"/>
              </a:spcBef>
              <a:buNone/>
              <a:defRPr lang="fr-BE" sz="8000" kern="1200" cap="none" baseline="0" dirty="0">
                <a:solidFill>
                  <a:schemeClr val="tx2"/>
                </a:solidFill>
                <a:latin typeface="Roboto Bk" pitchFamily="2" charset="0"/>
                <a:ea typeface="Roboto Bk" pitchFamily="2" charset="0"/>
                <a:cs typeface="+mj-cs"/>
              </a:defRPr>
            </a:lvl1pPr>
          </a:lstStyle>
          <a:p>
            <a:pPr algn="l"/>
            <a:r>
              <a:rPr lang="tr-TR" sz="4400" b="1" dirty="0">
                <a:solidFill>
                  <a:schemeClr val="bg1"/>
                </a:solidFill>
                <a:latin typeface="Arial" panose="020B0604020202020204" pitchFamily="34" charset="0"/>
                <a:cs typeface="Arial" panose="020B0604020202020204" pitchFamily="34" charset="0"/>
              </a:rPr>
              <a:t>BÜYÜK KAZA SENARYOLARININ RAPORLARININ OLUŞTURULMASI</a:t>
            </a:r>
            <a:endParaRPr lang="fr-FR" sz="4400" b="1" dirty="0">
              <a:solidFill>
                <a:schemeClr val="bg1"/>
              </a:solidFill>
              <a:latin typeface="Arial" panose="020B0604020202020204" pitchFamily="34" charset="0"/>
              <a:cs typeface="Arial" panose="020B0604020202020204" pitchFamily="34" charset="0"/>
            </a:endParaRPr>
          </a:p>
        </p:txBody>
      </p:sp>
      <p:pic>
        <p:nvPicPr>
          <p:cNvPr id="12" name="Resim 11">
            <a:extLst>
              <a:ext uri="{FF2B5EF4-FFF2-40B4-BE49-F238E27FC236}">
                <a16:creationId xmlns:a16="http://schemas.microsoft.com/office/drawing/2014/main" id="{84FE68D9-F308-2179-2D6F-8E71FF2CCD60}"/>
              </a:ext>
            </a:extLst>
          </p:cNvPr>
          <p:cNvPicPr>
            <a:picLocks noChangeAspect="1"/>
          </p:cNvPicPr>
          <p:nvPr/>
        </p:nvPicPr>
        <p:blipFill>
          <a:blip r:embed="rId2"/>
          <a:stretch>
            <a:fillRect/>
          </a:stretch>
        </p:blipFill>
        <p:spPr>
          <a:xfrm>
            <a:off x="99895" y="1449591"/>
            <a:ext cx="10739448" cy="10872034"/>
          </a:xfrm>
          <a:prstGeom prst="rect">
            <a:avLst/>
          </a:prstGeom>
        </p:spPr>
      </p:pic>
      <p:pic>
        <p:nvPicPr>
          <p:cNvPr id="13" name="Resim 12">
            <a:extLst>
              <a:ext uri="{FF2B5EF4-FFF2-40B4-BE49-F238E27FC236}">
                <a16:creationId xmlns:a16="http://schemas.microsoft.com/office/drawing/2014/main" id="{10A42C4B-B90C-ED1A-CFC8-192CA04547F1}"/>
              </a:ext>
            </a:extLst>
          </p:cNvPr>
          <p:cNvPicPr>
            <a:picLocks noChangeAspect="1"/>
          </p:cNvPicPr>
          <p:nvPr/>
        </p:nvPicPr>
        <p:blipFill>
          <a:blip r:embed="rId3"/>
          <a:stretch>
            <a:fillRect/>
          </a:stretch>
        </p:blipFill>
        <p:spPr>
          <a:xfrm>
            <a:off x="11040666" y="1449591"/>
            <a:ext cx="9937104" cy="10833072"/>
          </a:xfrm>
          <a:prstGeom prst="rect">
            <a:avLst/>
          </a:prstGeom>
        </p:spPr>
      </p:pic>
    </p:spTree>
    <p:extLst>
      <p:ext uri="{BB962C8B-B14F-4D97-AF65-F5344CB8AC3E}">
        <p14:creationId xmlns:p14="http://schemas.microsoft.com/office/powerpoint/2010/main" val="2732141283"/>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slide(fromBottom)">
                                      <p:cBhvr>
                                        <p:cTn id="1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4">
            <a:extLst>
              <a:ext uri="{FF2B5EF4-FFF2-40B4-BE49-F238E27FC236}">
                <a16:creationId xmlns:a16="http://schemas.microsoft.com/office/drawing/2014/main" id="{58EAEE81-AA80-4741-BC60-7CE748E2B333}"/>
              </a:ext>
            </a:extLst>
          </p:cNvPr>
          <p:cNvSpPr>
            <a:spLocks noGrp="1"/>
          </p:cNvSpPr>
          <p:nvPr>
            <p:ph type="title"/>
          </p:nvPr>
        </p:nvSpPr>
        <p:spPr/>
        <p:txBody>
          <a:bodyPr/>
          <a:lstStyle/>
          <a:p>
            <a:r>
              <a:rPr lang="tr-TR" dirty="0"/>
              <a:t>ÖZET OLARAK</a:t>
            </a:r>
          </a:p>
        </p:txBody>
      </p:sp>
      <p:sp>
        <p:nvSpPr>
          <p:cNvPr id="7" name="Right Arrow 67">
            <a:extLst>
              <a:ext uri="{FF2B5EF4-FFF2-40B4-BE49-F238E27FC236}">
                <a16:creationId xmlns:a16="http://schemas.microsoft.com/office/drawing/2014/main" id="{0CB8111F-DDC7-4DF4-A49B-577167409D1A}"/>
              </a:ext>
            </a:extLst>
          </p:cNvPr>
          <p:cNvSpPr/>
          <p:nvPr/>
        </p:nvSpPr>
        <p:spPr>
          <a:xfrm>
            <a:off x="759618" y="3635322"/>
            <a:ext cx="22146957" cy="1219279"/>
          </a:xfrm>
          <a:prstGeom prst="rightArrow">
            <a:avLst/>
          </a:prstGeom>
          <a:solidFill>
            <a:schemeClr val="tx1">
              <a:lumMod val="75000"/>
              <a:lumOff val="2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p>
        </p:txBody>
      </p:sp>
      <p:grpSp>
        <p:nvGrpSpPr>
          <p:cNvPr id="8" name="Group 80">
            <a:extLst>
              <a:ext uri="{FF2B5EF4-FFF2-40B4-BE49-F238E27FC236}">
                <a16:creationId xmlns:a16="http://schemas.microsoft.com/office/drawing/2014/main" id="{70CCF8A8-DDA7-49CF-958F-96C6C92BA7FB}"/>
              </a:ext>
            </a:extLst>
          </p:cNvPr>
          <p:cNvGrpSpPr/>
          <p:nvPr/>
        </p:nvGrpSpPr>
        <p:grpSpPr>
          <a:xfrm rot="10800000">
            <a:off x="18899251" y="3151690"/>
            <a:ext cx="2438559" cy="3251412"/>
            <a:chOff x="685800" y="1962151"/>
            <a:chExt cx="914400" cy="1219200"/>
          </a:xfrm>
          <a:effectLst>
            <a:outerShdw blurRad="50800" dist="38100" dir="10800000" algn="r" rotWithShape="0">
              <a:prstClr val="black">
                <a:alpha val="40000"/>
              </a:prstClr>
            </a:outerShdw>
          </a:effectLst>
        </p:grpSpPr>
        <p:sp>
          <p:nvSpPr>
            <p:cNvPr id="9" name="Parallelogram 81">
              <a:extLst>
                <a:ext uri="{FF2B5EF4-FFF2-40B4-BE49-F238E27FC236}">
                  <a16:creationId xmlns:a16="http://schemas.microsoft.com/office/drawing/2014/main" id="{4F0E6C30-2335-4E28-8853-C72E5EAE0424}"/>
                </a:ext>
              </a:extLst>
            </p:cNvPr>
            <p:cNvSpPr/>
            <p:nvPr/>
          </p:nvSpPr>
          <p:spPr>
            <a:xfrm>
              <a:off x="685800" y="2876550"/>
              <a:ext cx="914400" cy="304800"/>
            </a:xfrm>
            <a:prstGeom prst="parallelogram">
              <a:avLst>
                <a:gd name="adj" fmla="val 96875"/>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p>
          </p:txBody>
        </p:sp>
        <p:sp>
          <p:nvSpPr>
            <p:cNvPr id="10" name="Pentagon 82">
              <a:extLst>
                <a:ext uri="{FF2B5EF4-FFF2-40B4-BE49-F238E27FC236}">
                  <a16:creationId xmlns:a16="http://schemas.microsoft.com/office/drawing/2014/main" id="{342D2C39-DF28-4C05-80BF-A4FB0D4EEFA3}"/>
                </a:ext>
              </a:extLst>
            </p:cNvPr>
            <p:cNvSpPr/>
            <p:nvPr/>
          </p:nvSpPr>
          <p:spPr>
            <a:xfrm rot="16200000">
              <a:off x="381001" y="2266951"/>
              <a:ext cx="1219200" cy="609600"/>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p>
          </p:txBody>
        </p:sp>
      </p:grpSp>
      <p:grpSp>
        <p:nvGrpSpPr>
          <p:cNvPr id="11" name="Group 83">
            <a:extLst>
              <a:ext uri="{FF2B5EF4-FFF2-40B4-BE49-F238E27FC236}">
                <a16:creationId xmlns:a16="http://schemas.microsoft.com/office/drawing/2014/main" id="{086B1767-A79B-43FF-A900-FE13184062D0}"/>
              </a:ext>
            </a:extLst>
          </p:cNvPr>
          <p:cNvGrpSpPr/>
          <p:nvPr/>
        </p:nvGrpSpPr>
        <p:grpSpPr>
          <a:xfrm rot="10800000">
            <a:off x="13426643" y="3114136"/>
            <a:ext cx="2438559" cy="3251412"/>
            <a:chOff x="685800" y="1962150"/>
            <a:chExt cx="914400" cy="1219200"/>
          </a:xfrm>
          <a:effectLst>
            <a:outerShdw blurRad="50800" dist="38100" dir="10800000" algn="r" rotWithShape="0">
              <a:prstClr val="black">
                <a:alpha val="40000"/>
              </a:prstClr>
            </a:outerShdw>
          </a:effectLst>
        </p:grpSpPr>
        <p:sp>
          <p:nvSpPr>
            <p:cNvPr id="12" name="Parallelogram 84">
              <a:extLst>
                <a:ext uri="{FF2B5EF4-FFF2-40B4-BE49-F238E27FC236}">
                  <a16:creationId xmlns:a16="http://schemas.microsoft.com/office/drawing/2014/main" id="{EA8CF2E9-537E-4B79-9703-81D8C6E675C5}"/>
                </a:ext>
              </a:extLst>
            </p:cNvPr>
            <p:cNvSpPr/>
            <p:nvPr/>
          </p:nvSpPr>
          <p:spPr>
            <a:xfrm>
              <a:off x="685800" y="2876550"/>
              <a:ext cx="914400" cy="304800"/>
            </a:xfrm>
            <a:prstGeom prst="parallelogram">
              <a:avLst>
                <a:gd name="adj" fmla="val 96875"/>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p>
          </p:txBody>
        </p:sp>
        <p:sp>
          <p:nvSpPr>
            <p:cNvPr id="13" name="Pentagon 85">
              <a:extLst>
                <a:ext uri="{FF2B5EF4-FFF2-40B4-BE49-F238E27FC236}">
                  <a16:creationId xmlns:a16="http://schemas.microsoft.com/office/drawing/2014/main" id="{9AFE5181-521E-4811-AC29-E294B92F4920}"/>
                </a:ext>
              </a:extLst>
            </p:cNvPr>
            <p:cNvSpPr/>
            <p:nvPr/>
          </p:nvSpPr>
          <p:spPr>
            <a:xfrm rot="16200000">
              <a:off x="381000" y="2266950"/>
              <a:ext cx="1219200" cy="609600"/>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p>
          </p:txBody>
        </p:sp>
      </p:grpSp>
      <p:grpSp>
        <p:nvGrpSpPr>
          <p:cNvPr id="14" name="Group 86">
            <a:extLst>
              <a:ext uri="{FF2B5EF4-FFF2-40B4-BE49-F238E27FC236}">
                <a16:creationId xmlns:a16="http://schemas.microsoft.com/office/drawing/2014/main" id="{93E00D94-4352-4323-B6EA-D4234C10429F}"/>
              </a:ext>
            </a:extLst>
          </p:cNvPr>
          <p:cNvGrpSpPr/>
          <p:nvPr/>
        </p:nvGrpSpPr>
        <p:grpSpPr>
          <a:xfrm rot="10800000">
            <a:off x="7749515" y="3114136"/>
            <a:ext cx="2438559" cy="3251412"/>
            <a:chOff x="685800" y="1962150"/>
            <a:chExt cx="914400" cy="1219200"/>
          </a:xfrm>
          <a:effectLst>
            <a:outerShdw blurRad="50800" dist="38100" dir="10800000" algn="r" rotWithShape="0">
              <a:prstClr val="black">
                <a:alpha val="40000"/>
              </a:prstClr>
            </a:outerShdw>
          </a:effectLst>
        </p:grpSpPr>
        <p:sp>
          <p:nvSpPr>
            <p:cNvPr id="15" name="Parallelogram 87">
              <a:extLst>
                <a:ext uri="{FF2B5EF4-FFF2-40B4-BE49-F238E27FC236}">
                  <a16:creationId xmlns:a16="http://schemas.microsoft.com/office/drawing/2014/main" id="{B5570C41-9536-44F2-83F4-D4242500C4A5}"/>
                </a:ext>
              </a:extLst>
            </p:cNvPr>
            <p:cNvSpPr/>
            <p:nvPr/>
          </p:nvSpPr>
          <p:spPr>
            <a:xfrm>
              <a:off x="685800" y="2876550"/>
              <a:ext cx="914400" cy="304800"/>
            </a:xfrm>
            <a:prstGeom prst="parallelogram">
              <a:avLst>
                <a:gd name="adj" fmla="val 96875"/>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p>
          </p:txBody>
        </p:sp>
        <p:sp>
          <p:nvSpPr>
            <p:cNvPr id="16" name="Pentagon 88">
              <a:extLst>
                <a:ext uri="{FF2B5EF4-FFF2-40B4-BE49-F238E27FC236}">
                  <a16:creationId xmlns:a16="http://schemas.microsoft.com/office/drawing/2014/main" id="{A28D9611-0862-4113-881D-AEEF18255A9B}"/>
                </a:ext>
              </a:extLst>
            </p:cNvPr>
            <p:cNvSpPr/>
            <p:nvPr/>
          </p:nvSpPr>
          <p:spPr>
            <a:xfrm rot="16200000">
              <a:off x="381000" y="2266950"/>
              <a:ext cx="1219200" cy="609600"/>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p>
          </p:txBody>
        </p:sp>
      </p:grpSp>
      <p:grpSp>
        <p:nvGrpSpPr>
          <p:cNvPr id="17" name="Group 89">
            <a:extLst>
              <a:ext uri="{FF2B5EF4-FFF2-40B4-BE49-F238E27FC236}">
                <a16:creationId xmlns:a16="http://schemas.microsoft.com/office/drawing/2014/main" id="{7D65C666-4CC7-4456-96B4-AA4AF452E8BC}"/>
              </a:ext>
            </a:extLst>
          </p:cNvPr>
          <p:cNvGrpSpPr/>
          <p:nvPr/>
        </p:nvGrpSpPr>
        <p:grpSpPr>
          <a:xfrm rot="10800000">
            <a:off x="1738082" y="3018537"/>
            <a:ext cx="2438559" cy="3251412"/>
            <a:chOff x="685800" y="1962150"/>
            <a:chExt cx="914400" cy="1219200"/>
          </a:xfrm>
          <a:effectLst>
            <a:outerShdw blurRad="50800" dist="38100" dir="10800000" algn="r" rotWithShape="0">
              <a:prstClr val="black">
                <a:alpha val="40000"/>
              </a:prstClr>
            </a:outerShdw>
          </a:effectLst>
        </p:grpSpPr>
        <p:sp>
          <p:nvSpPr>
            <p:cNvPr id="18" name="Parallelogram 90">
              <a:extLst>
                <a:ext uri="{FF2B5EF4-FFF2-40B4-BE49-F238E27FC236}">
                  <a16:creationId xmlns:a16="http://schemas.microsoft.com/office/drawing/2014/main" id="{5102FB08-422D-4F0A-AB3D-FBDC8823D4A4}"/>
                </a:ext>
              </a:extLst>
            </p:cNvPr>
            <p:cNvSpPr/>
            <p:nvPr/>
          </p:nvSpPr>
          <p:spPr>
            <a:xfrm>
              <a:off x="685800" y="2876550"/>
              <a:ext cx="914400" cy="304800"/>
            </a:xfrm>
            <a:prstGeom prst="parallelogram">
              <a:avLst>
                <a:gd name="adj" fmla="val 96875"/>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p>
          </p:txBody>
        </p:sp>
        <p:sp>
          <p:nvSpPr>
            <p:cNvPr id="19" name="Pentagon 91">
              <a:extLst>
                <a:ext uri="{FF2B5EF4-FFF2-40B4-BE49-F238E27FC236}">
                  <a16:creationId xmlns:a16="http://schemas.microsoft.com/office/drawing/2014/main" id="{A0D1C890-F497-48F6-8A45-202094FFB09A}"/>
                </a:ext>
              </a:extLst>
            </p:cNvPr>
            <p:cNvSpPr/>
            <p:nvPr/>
          </p:nvSpPr>
          <p:spPr>
            <a:xfrm rot="16200000">
              <a:off x="381000" y="2266950"/>
              <a:ext cx="1219200" cy="60960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p>
          </p:txBody>
        </p:sp>
      </p:grpSp>
      <p:grpSp>
        <p:nvGrpSpPr>
          <p:cNvPr id="20" name="Group 94">
            <a:extLst>
              <a:ext uri="{FF2B5EF4-FFF2-40B4-BE49-F238E27FC236}">
                <a16:creationId xmlns:a16="http://schemas.microsoft.com/office/drawing/2014/main" id="{2CB07D93-93D5-4C6E-82ED-26CFC3541C2D}"/>
              </a:ext>
            </a:extLst>
          </p:cNvPr>
          <p:cNvGrpSpPr/>
          <p:nvPr/>
        </p:nvGrpSpPr>
        <p:grpSpPr>
          <a:xfrm>
            <a:off x="547627" y="6609971"/>
            <a:ext cx="5666188" cy="2936423"/>
            <a:chOff x="446441" y="3514493"/>
            <a:chExt cx="1888906" cy="395216"/>
          </a:xfrm>
        </p:grpSpPr>
        <p:sp>
          <p:nvSpPr>
            <p:cNvPr id="21" name="Rectangle 95">
              <a:extLst>
                <a:ext uri="{FF2B5EF4-FFF2-40B4-BE49-F238E27FC236}">
                  <a16:creationId xmlns:a16="http://schemas.microsoft.com/office/drawing/2014/main" id="{757E0C4F-0AB4-46D0-976D-F3DB0378CFAC}"/>
                </a:ext>
              </a:extLst>
            </p:cNvPr>
            <p:cNvSpPr/>
            <p:nvPr/>
          </p:nvSpPr>
          <p:spPr>
            <a:xfrm>
              <a:off x="1021143" y="3514493"/>
              <a:ext cx="839582" cy="113087"/>
            </a:xfrm>
            <a:prstGeom prst="rect">
              <a:avLst/>
            </a:prstGeom>
          </p:spPr>
          <p:txBody>
            <a:bodyPr wrap="none">
              <a:spAutoFit/>
            </a:bodyPr>
            <a:lstStyle/>
            <a:p>
              <a:pPr defTabSz="1422435">
                <a:lnSpc>
                  <a:spcPct val="90000"/>
                </a:lnSpc>
                <a:spcBef>
                  <a:spcPct val="0"/>
                </a:spcBef>
                <a:spcAft>
                  <a:spcPct val="35000"/>
                </a:spcAft>
              </a:pPr>
              <a:r>
                <a:rPr lang="tr-TR" sz="5400" b="1" dirty="0">
                  <a:solidFill>
                    <a:schemeClr val="accent1"/>
                  </a:solidFill>
                </a:rPr>
                <a:t>Tehlike</a:t>
              </a:r>
              <a:endParaRPr lang="id-ID" sz="5400" b="1" dirty="0">
                <a:solidFill>
                  <a:schemeClr val="accent1"/>
                </a:solidFill>
              </a:endParaRPr>
            </a:p>
          </p:txBody>
        </p:sp>
        <p:sp>
          <p:nvSpPr>
            <p:cNvPr id="22" name="Rectangle 96">
              <a:extLst>
                <a:ext uri="{FF2B5EF4-FFF2-40B4-BE49-F238E27FC236}">
                  <a16:creationId xmlns:a16="http://schemas.microsoft.com/office/drawing/2014/main" id="{CC4FCCD6-5C0F-4BDE-ADEA-A877BD066969}"/>
                </a:ext>
              </a:extLst>
            </p:cNvPr>
            <p:cNvSpPr/>
            <p:nvPr/>
          </p:nvSpPr>
          <p:spPr>
            <a:xfrm>
              <a:off x="446441" y="3648738"/>
              <a:ext cx="1888906" cy="260971"/>
            </a:xfrm>
            <a:prstGeom prst="rect">
              <a:avLst/>
            </a:prstGeom>
          </p:spPr>
          <p:txBody>
            <a:bodyPr wrap="square">
              <a:spAutoFit/>
            </a:bodyPr>
            <a:lstStyle/>
            <a:p>
              <a:pPr algn="ctr"/>
              <a:r>
                <a:rPr lang="tr-TR" sz="4000" b="1" dirty="0">
                  <a:solidFill>
                    <a:schemeClr val="bg2">
                      <a:lumMod val="50000"/>
                    </a:schemeClr>
                  </a:solidFill>
                </a:rPr>
                <a:t>Kimyasal veri bankaları</a:t>
              </a:r>
            </a:p>
            <a:p>
              <a:pPr algn="ctr"/>
              <a:r>
                <a:rPr lang="tr-TR" sz="4000" b="1" dirty="0">
                  <a:solidFill>
                    <a:schemeClr val="bg2">
                      <a:lumMod val="50000"/>
                    </a:schemeClr>
                  </a:solidFill>
                </a:rPr>
                <a:t>BEKRA kapsamı</a:t>
              </a:r>
            </a:p>
          </p:txBody>
        </p:sp>
      </p:grpSp>
      <p:grpSp>
        <p:nvGrpSpPr>
          <p:cNvPr id="23" name="Group 97">
            <a:extLst>
              <a:ext uri="{FF2B5EF4-FFF2-40B4-BE49-F238E27FC236}">
                <a16:creationId xmlns:a16="http://schemas.microsoft.com/office/drawing/2014/main" id="{B3AD1246-62BB-4505-BE4F-78A63481A0E4}"/>
              </a:ext>
            </a:extLst>
          </p:cNvPr>
          <p:cNvGrpSpPr/>
          <p:nvPr/>
        </p:nvGrpSpPr>
        <p:grpSpPr>
          <a:xfrm>
            <a:off x="6473879" y="8584991"/>
            <a:ext cx="5788429" cy="1409617"/>
            <a:chOff x="446441" y="3430102"/>
            <a:chExt cx="1916212" cy="528572"/>
          </a:xfrm>
        </p:grpSpPr>
        <p:sp>
          <p:nvSpPr>
            <p:cNvPr id="24" name="Rectangle 98">
              <a:extLst>
                <a:ext uri="{FF2B5EF4-FFF2-40B4-BE49-F238E27FC236}">
                  <a16:creationId xmlns:a16="http://schemas.microsoft.com/office/drawing/2014/main" id="{D2803B23-BDD1-4C1D-B4D2-2D67143A5003}"/>
                </a:ext>
              </a:extLst>
            </p:cNvPr>
            <p:cNvSpPr/>
            <p:nvPr/>
          </p:nvSpPr>
          <p:spPr>
            <a:xfrm>
              <a:off x="644028" y="3430102"/>
              <a:ext cx="1484365" cy="263132"/>
            </a:xfrm>
            <a:prstGeom prst="rect">
              <a:avLst/>
            </a:prstGeom>
          </p:spPr>
          <p:txBody>
            <a:bodyPr wrap="none">
              <a:spAutoFit/>
            </a:bodyPr>
            <a:lstStyle/>
            <a:p>
              <a:pPr defTabSz="1422435">
                <a:lnSpc>
                  <a:spcPct val="90000"/>
                </a:lnSpc>
                <a:spcBef>
                  <a:spcPct val="0"/>
                </a:spcBef>
                <a:spcAft>
                  <a:spcPct val="35000"/>
                </a:spcAft>
              </a:pPr>
              <a:r>
                <a:rPr lang="tr-TR" sz="4400" b="1" dirty="0">
                  <a:solidFill>
                    <a:schemeClr val="accent2"/>
                  </a:solidFill>
                </a:rPr>
                <a:t>Ekipman Listesi</a:t>
              </a:r>
              <a:endParaRPr lang="id-ID" sz="4400" b="1" dirty="0">
                <a:solidFill>
                  <a:schemeClr val="accent2"/>
                </a:solidFill>
              </a:endParaRPr>
            </a:p>
          </p:txBody>
        </p:sp>
        <p:sp>
          <p:nvSpPr>
            <p:cNvPr id="25" name="Rectangle 99">
              <a:extLst>
                <a:ext uri="{FF2B5EF4-FFF2-40B4-BE49-F238E27FC236}">
                  <a16:creationId xmlns:a16="http://schemas.microsoft.com/office/drawing/2014/main" id="{70880A6A-029E-4BD6-ABFE-B419C56927FE}"/>
                </a:ext>
              </a:extLst>
            </p:cNvPr>
            <p:cNvSpPr/>
            <p:nvPr/>
          </p:nvSpPr>
          <p:spPr>
            <a:xfrm>
              <a:off x="446441" y="3693234"/>
              <a:ext cx="1916212" cy="265440"/>
            </a:xfrm>
            <a:prstGeom prst="rect">
              <a:avLst/>
            </a:prstGeom>
          </p:spPr>
          <p:txBody>
            <a:bodyPr wrap="square">
              <a:spAutoFit/>
            </a:bodyPr>
            <a:lstStyle/>
            <a:p>
              <a:pPr algn="ctr"/>
              <a:r>
                <a:rPr lang="tr-TR" sz="4000" b="1" dirty="0">
                  <a:solidFill>
                    <a:schemeClr val="bg2">
                      <a:lumMod val="50000"/>
                    </a:schemeClr>
                  </a:solidFill>
                </a:rPr>
                <a:t>Örnek liste oluşturma</a:t>
              </a:r>
              <a:endParaRPr lang="en-US" sz="4000" b="1" dirty="0">
                <a:solidFill>
                  <a:schemeClr val="bg2">
                    <a:lumMod val="50000"/>
                  </a:schemeClr>
                </a:solidFill>
              </a:endParaRPr>
            </a:p>
          </p:txBody>
        </p:sp>
      </p:grpSp>
      <p:grpSp>
        <p:nvGrpSpPr>
          <p:cNvPr id="26" name="Group 100">
            <a:extLst>
              <a:ext uri="{FF2B5EF4-FFF2-40B4-BE49-F238E27FC236}">
                <a16:creationId xmlns:a16="http://schemas.microsoft.com/office/drawing/2014/main" id="{0A09E12D-939D-4461-AEAD-2BDEA70D57DE}"/>
              </a:ext>
            </a:extLst>
          </p:cNvPr>
          <p:cNvGrpSpPr/>
          <p:nvPr/>
        </p:nvGrpSpPr>
        <p:grpSpPr>
          <a:xfrm>
            <a:off x="11915145" y="6544156"/>
            <a:ext cx="6274408" cy="2134192"/>
            <a:chOff x="556017" y="3473450"/>
            <a:chExt cx="1621321" cy="729940"/>
          </a:xfrm>
        </p:grpSpPr>
        <p:sp>
          <p:nvSpPr>
            <p:cNvPr id="27" name="Rectangle 101">
              <a:extLst>
                <a:ext uri="{FF2B5EF4-FFF2-40B4-BE49-F238E27FC236}">
                  <a16:creationId xmlns:a16="http://schemas.microsoft.com/office/drawing/2014/main" id="{D754CCE4-CBF2-4C1A-BE91-DB099806E3A0}"/>
                </a:ext>
              </a:extLst>
            </p:cNvPr>
            <p:cNvSpPr/>
            <p:nvPr/>
          </p:nvSpPr>
          <p:spPr>
            <a:xfrm>
              <a:off x="600716" y="3473450"/>
              <a:ext cx="1432189" cy="221059"/>
            </a:xfrm>
            <a:prstGeom prst="rect">
              <a:avLst/>
            </a:prstGeom>
          </p:spPr>
          <p:txBody>
            <a:bodyPr wrap="none">
              <a:spAutoFit/>
            </a:bodyPr>
            <a:lstStyle/>
            <a:p>
              <a:pPr algn="ctr" defTabSz="1422435">
                <a:lnSpc>
                  <a:spcPct val="90000"/>
                </a:lnSpc>
                <a:spcBef>
                  <a:spcPct val="0"/>
                </a:spcBef>
                <a:spcAft>
                  <a:spcPct val="35000"/>
                </a:spcAft>
              </a:pPr>
              <a:r>
                <a:rPr lang="tr-TR" sz="4000" b="1" dirty="0">
                  <a:solidFill>
                    <a:schemeClr val="accent3"/>
                  </a:solidFill>
                </a:rPr>
                <a:t>Proses Tehlike Analizi</a:t>
              </a:r>
              <a:endParaRPr lang="id-ID" sz="4000" b="1" dirty="0">
                <a:solidFill>
                  <a:schemeClr val="accent3"/>
                </a:solidFill>
              </a:endParaRPr>
            </a:p>
          </p:txBody>
        </p:sp>
        <p:sp>
          <p:nvSpPr>
            <p:cNvPr id="28" name="Rectangle 102">
              <a:extLst>
                <a:ext uri="{FF2B5EF4-FFF2-40B4-BE49-F238E27FC236}">
                  <a16:creationId xmlns:a16="http://schemas.microsoft.com/office/drawing/2014/main" id="{02E4AF05-AA3C-47FC-9ACB-C3B3176FCF2E}"/>
                </a:ext>
              </a:extLst>
            </p:cNvPr>
            <p:cNvSpPr/>
            <p:nvPr/>
          </p:nvSpPr>
          <p:spPr>
            <a:xfrm>
              <a:off x="556017" y="3792851"/>
              <a:ext cx="1621321" cy="410539"/>
            </a:xfrm>
            <a:prstGeom prst="rect">
              <a:avLst/>
            </a:prstGeom>
          </p:spPr>
          <p:txBody>
            <a:bodyPr wrap="square">
              <a:spAutoFit/>
            </a:bodyPr>
            <a:lstStyle/>
            <a:p>
              <a:pPr algn="ctr"/>
              <a:r>
                <a:rPr lang="tr-TR" sz="3600" b="1" dirty="0">
                  <a:solidFill>
                    <a:schemeClr val="bg2">
                      <a:lumMod val="50000"/>
                    </a:schemeClr>
                  </a:solidFill>
                </a:rPr>
                <a:t>Hazır şablonlar kullanma</a:t>
              </a:r>
            </a:p>
            <a:p>
              <a:pPr algn="ctr"/>
              <a:r>
                <a:rPr lang="tr-TR" sz="3600" b="1" dirty="0">
                  <a:solidFill>
                    <a:schemeClr val="bg2">
                      <a:lumMod val="50000"/>
                    </a:schemeClr>
                  </a:solidFill>
                </a:rPr>
                <a:t>LOPA senaryosuna geçiş</a:t>
              </a:r>
              <a:endParaRPr lang="en-US" sz="3600" b="1" dirty="0">
                <a:solidFill>
                  <a:schemeClr val="bg2">
                    <a:lumMod val="50000"/>
                  </a:schemeClr>
                </a:solidFill>
              </a:endParaRPr>
            </a:p>
          </p:txBody>
        </p:sp>
      </p:grpSp>
      <p:grpSp>
        <p:nvGrpSpPr>
          <p:cNvPr id="29" name="Group 103">
            <a:extLst>
              <a:ext uri="{FF2B5EF4-FFF2-40B4-BE49-F238E27FC236}">
                <a16:creationId xmlns:a16="http://schemas.microsoft.com/office/drawing/2014/main" id="{C848FB11-3597-47FE-911B-74AF59C857E4}"/>
              </a:ext>
            </a:extLst>
          </p:cNvPr>
          <p:cNvGrpSpPr/>
          <p:nvPr/>
        </p:nvGrpSpPr>
        <p:grpSpPr>
          <a:xfrm>
            <a:off x="17419141" y="8312454"/>
            <a:ext cx="6849262" cy="2484067"/>
            <a:chOff x="-337495" y="3490050"/>
            <a:chExt cx="1837003" cy="1112300"/>
          </a:xfrm>
        </p:grpSpPr>
        <p:sp>
          <p:nvSpPr>
            <p:cNvPr id="30" name="Rectangle 104">
              <a:extLst>
                <a:ext uri="{FF2B5EF4-FFF2-40B4-BE49-F238E27FC236}">
                  <a16:creationId xmlns:a16="http://schemas.microsoft.com/office/drawing/2014/main" id="{1528B4A2-8B00-46CE-92BF-FD552B321910}"/>
                </a:ext>
              </a:extLst>
            </p:cNvPr>
            <p:cNvSpPr/>
            <p:nvPr/>
          </p:nvSpPr>
          <p:spPr>
            <a:xfrm>
              <a:off x="381903" y="3490050"/>
              <a:ext cx="275062" cy="272930"/>
            </a:xfrm>
            <a:prstGeom prst="rect">
              <a:avLst/>
            </a:prstGeom>
          </p:spPr>
          <p:txBody>
            <a:bodyPr wrap="none">
              <a:spAutoFit/>
            </a:bodyPr>
            <a:lstStyle/>
            <a:p>
              <a:pPr algn="ctr" defTabSz="1422435">
                <a:lnSpc>
                  <a:spcPct val="90000"/>
                </a:lnSpc>
                <a:spcBef>
                  <a:spcPct val="0"/>
                </a:spcBef>
                <a:spcAft>
                  <a:spcPct val="35000"/>
                </a:spcAft>
              </a:pPr>
              <a:r>
                <a:rPr lang="tr-TR" sz="3734" b="1" dirty="0">
                  <a:solidFill>
                    <a:schemeClr val="accent4"/>
                  </a:solidFill>
                </a:rPr>
                <a:t>LOPA</a:t>
              </a:r>
              <a:endParaRPr lang="id-ID" sz="3734" b="1" dirty="0">
                <a:solidFill>
                  <a:schemeClr val="accent4"/>
                </a:solidFill>
              </a:endParaRPr>
            </a:p>
          </p:txBody>
        </p:sp>
        <p:sp>
          <p:nvSpPr>
            <p:cNvPr id="31" name="Rectangle 105">
              <a:extLst>
                <a:ext uri="{FF2B5EF4-FFF2-40B4-BE49-F238E27FC236}">
                  <a16:creationId xmlns:a16="http://schemas.microsoft.com/office/drawing/2014/main" id="{5E12B6DD-D188-467E-A153-AC1372235552}"/>
                </a:ext>
              </a:extLst>
            </p:cNvPr>
            <p:cNvSpPr/>
            <p:nvPr/>
          </p:nvSpPr>
          <p:spPr>
            <a:xfrm>
              <a:off x="-337495" y="3816809"/>
              <a:ext cx="1837003" cy="785541"/>
            </a:xfrm>
            <a:prstGeom prst="rect">
              <a:avLst/>
            </a:prstGeom>
          </p:spPr>
          <p:txBody>
            <a:bodyPr wrap="square">
              <a:spAutoFit/>
            </a:bodyPr>
            <a:lstStyle/>
            <a:p>
              <a:pPr algn="ctr"/>
              <a:r>
                <a:rPr lang="tr-TR" sz="3600" b="1" dirty="0" err="1">
                  <a:solidFill>
                    <a:schemeClr val="bg2">
                      <a:lumMod val="50000"/>
                    </a:schemeClr>
                  </a:solidFill>
                </a:rPr>
                <a:t>PHA’dan</a:t>
              </a:r>
              <a:r>
                <a:rPr lang="tr-TR" sz="3600" b="1" dirty="0">
                  <a:solidFill>
                    <a:schemeClr val="bg2">
                      <a:lumMod val="50000"/>
                    </a:schemeClr>
                  </a:solidFill>
                </a:rPr>
                <a:t> veri çekme</a:t>
              </a:r>
            </a:p>
            <a:p>
              <a:pPr algn="ctr"/>
              <a:r>
                <a:rPr lang="tr-TR" sz="3600" b="1" dirty="0">
                  <a:solidFill>
                    <a:schemeClr val="bg2">
                      <a:lumMod val="50000"/>
                    </a:schemeClr>
                  </a:solidFill>
                </a:rPr>
                <a:t>10-4/yıl hesaplama</a:t>
              </a:r>
            </a:p>
            <a:p>
              <a:pPr algn="ctr"/>
              <a:r>
                <a:rPr lang="tr-TR" sz="3600" b="1" dirty="0">
                  <a:solidFill>
                    <a:schemeClr val="bg2">
                      <a:lumMod val="50000"/>
                    </a:schemeClr>
                  </a:solidFill>
                </a:rPr>
                <a:t>Yönetmelik kriterlerine göre raporlama</a:t>
              </a:r>
              <a:endParaRPr lang="en-US" sz="3600" b="1" dirty="0">
                <a:solidFill>
                  <a:schemeClr val="bg2">
                    <a:lumMod val="50000"/>
                  </a:schemeClr>
                </a:solidFill>
              </a:endParaRPr>
            </a:p>
          </p:txBody>
        </p:sp>
      </p:grpSp>
      <p:sp>
        <p:nvSpPr>
          <p:cNvPr id="32" name="TextBox 109">
            <a:extLst>
              <a:ext uri="{FF2B5EF4-FFF2-40B4-BE49-F238E27FC236}">
                <a16:creationId xmlns:a16="http://schemas.microsoft.com/office/drawing/2014/main" id="{046B57B9-AD8C-46EF-A3ED-EE942E462093}"/>
              </a:ext>
            </a:extLst>
          </p:cNvPr>
          <p:cNvSpPr txBox="1"/>
          <p:nvPr/>
        </p:nvSpPr>
        <p:spPr>
          <a:xfrm>
            <a:off x="2901386" y="3926989"/>
            <a:ext cx="644728" cy="666977"/>
          </a:xfrm>
          <a:prstGeom prst="rect">
            <a:avLst/>
          </a:prstGeom>
          <a:noFill/>
        </p:spPr>
        <p:txBody>
          <a:bodyPr wrap="none" rtlCol="0">
            <a:spAutoFit/>
          </a:bodyPr>
          <a:lstStyle/>
          <a:p>
            <a:r>
              <a:rPr lang="tr-TR" sz="3734" b="1" dirty="0"/>
              <a:t>  1</a:t>
            </a:r>
            <a:endParaRPr lang="en-US" sz="3734" b="1" dirty="0"/>
          </a:p>
        </p:txBody>
      </p:sp>
      <p:sp>
        <p:nvSpPr>
          <p:cNvPr id="33" name="TextBox 110">
            <a:extLst>
              <a:ext uri="{FF2B5EF4-FFF2-40B4-BE49-F238E27FC236}">
                <a16:creationId xmlns:a16="http://schemas.microsoft.com/office/drawing/2014/main" id="{B0BC1171-0452-43D3-9071-569EC342C11C}"/>
              </a:ext>
            </a:extLst>
          </p:cNvPr>
          <p:cNvSpPr txBox="1"/>
          <p:nvPr/>
        </p:nvSpPr>
        <p:spPr>
          <a:xfrm>
            <a:off x="8922152" y="3846142"/>
            <a:ext cx="644728" cy="666977"/>
          </a:xfrm>
          <a:prstGeom prst="rect">
            <a:avLst/>
          </a:prstGeom>
          <a:noFill/>
        </p:spPr>
        <p:txBody>
          <a:bodyPr wrap="none" rtlCol="0">
            <a:spAutoFit/>
          </a:bodyPr>
          <a:lstStyle/>
          <a:p>
            <a:r>
              <a:rPr lang="tr-TR" sz="3734" b="1" dirty="0"/>
              <a:t>  2</a:t>
            </a:r>
            <a:endParaRPr lang="en-US" sz="3734" b="1" dirty="0"/>
          </a:p>
        </p:txBody>
      </p:sp>
      <p:sp>
        <p:nvSpPr>
          <p:cNvPr id="34" name="TextBox 111">
            <a:extLst>
              <a:ext uri="{FF2B5EF4-FFF2-40B4-BE49-F238E27FC236}">
                <a16:creationId xmlns:a16="http://schemas.microsoft.com/office/drawing/2014/main" id="{1C9145D1-336B-4404-9278-E7FE0D9FD2B6}"/>
              </a:ext>
            </a:extLst>
          </p:cNvPr>
          <p:cNvSpPr txBox="1"/>
          <p:nvPr/>
        </p:nvSpPr>
        <p:spPr>
          <a:xfrm>
            <a:off x="14573800" y="3813930"/>
            <a:ext cx="644728" cy="666977"/>
          </a:xfrm>
          <a:prstGeom prst="rect">
            <a:avLst/>
          </a:prstGeom>
          <a:noFill/>
        </p:spPr>
        <p:txBody>
          <a:bodyPr wrap="none" rtlCol="0">
            <a:spAutoFit/>
          </a:bodyPr>
          <a:lstStyle/>
          <a:p>
            <a:r>
              <a:rPr lang="tr-TR" sz="3734" b="1" dirty="0"/>
              <a:t>  3</a:t>
            </a:r>
            <a:endParaRPr lang="en-US" sz="3734" b="1" dirty="0"/>
          </a:p>
        </p:txBody>
      </p:sp>
      <p:sp>
        <p:nvSpPr>
          <p:cNvPr id="35" name="TextBox 116">
            <a:extLst>
              <a:ext uri="{FF2B5EF4-FFF2-40B4-BE49-F238E27FC236}">
                <a16:creationId xmlns:a16="http://schemas.microsoft.com/office/drawing/2014/main" id="{F7431757-955A-4F8D-835E-18C269B7CC84}"/>
              </a:ext>
            </a:extLst>
          </p:cNvPr>
          <p:cNvSpPr txBox="1"/>
          <p:nvPr/>
        </p:nvSpPr>
        <p:spPr>
          <a:xfrm>
            <a:off x="20039770" y="3851605"/>
            <a:ext cx="644728" cy="666977"/>
          </a:xfrm>
          <a:prstGeom prst="rect">
            <a:avLst/>
          </a:prstGeom>
          <a:noFill/>
        </p:spPr>
        <p:txBody>
          <a:bodyPr wrap="none" rtlCol="0">
            <a:spAutoFit/>
          </a:bodyPr>
          <a:lstStyle/>
          <a:p>
            <a:r>
              <a:rPr lang="tr-TR" sz="3734" b="1" dirty="0"/>
              <a:t>  4</a:t>
            </a:r>
            <a:endParaRPr lang="en-US" sz="3734" b="1" dirty="0"/>
          </a:p>
        </p:txBody>
      </p:sp>
      <p:sp>
        <p:nvSpPr>
          <p:cNvPr id="36" name="Freeform 84">
            <a:extLst>
              <a:ext uri="{FF2B5EF4-FFF2-40B4-BE49-F238E27FC236}">
                <a16:creationId xmlns:a16="http://schemas.microsoft.com/office/drawing/2014/main" id="{80735450-1438-47C6-B8F0-E6D245947FAE}"/>
              </a:ext>
            </a:extLst>
          </p:cNvPr>
          <p:cNvSpPr>
            <a:spLocks noEditPoints="1"/>
          </p:cNvSpPr>
          <p:nvPr/>
        </p:nvSpPr>
        <p:spPr bwMode="auto">
          <a:xfrm>
            <a:off x="2957361" y="4655949"/>
            <a:ext cx="846721" cy="746451"/>
          </a:xfrm>
          <a:custGeom>
            <a:avLst/>
            <a:gdLst/>
            <a:ahLst/>
            <a:cxnLst>
              <a:cxn ang="0">
                <a:pos x="8" y="10"/>
              </a:cxn>
              <a:cxn ang="0">
                <a:pos x="8" y="61"/>
              </a:cxn>
              <a:cxn ang="0">
                <a:pos x="7" y="62"/>
              </a:cxn>
              <a:cxn ang="0">
                <a:pos x="4" y="62"/>
              </a:cxn>
              <a:cxn ang="0">
                <a:pos x="3" y="61"/>
              </a:cxn>
              <a:cxn ang="0">
                <a:pos x="3" y="10"/>
              </a:cxn>
              <a:cxn ang="0">
                <a:pos x="0" y="6"/>
              </a:cxn>
              <a:cxn ang="0">
                <a:pos x="5" y="0"/>
              </a:cxn>
              <a:cxn ang="0">
                <a:pos x="11" y="6"/>
              </a:cxn>
              <a:cxn ang="0">
                <a:pos x="8" y="10"/>
              </a:cxn>
              <a:cxn ang="0">
                <a:pos x="70" y="39"/>
              </a:cxn>
              <a:cxn ang="0">
                <a:pos x="68" y="41"/>
              </a:cxn>
              <a:cxn ang="0">
                <a:pos x="68" y="41"/>
              </a:cxn>
              <a:cxn ang="0">
                <a:pos x="53" y="46"/>
              </a:cxn>
              <a:cxn ang="0">
                <a:pos x="46" y="45"/>
              </a:cxn>
              <a:cxn ang="0">
                <a:pos x="45" y="44"/>
              </a:cxn>
              <a:cxn ang="0">
                <a:pos x="33" y="40"/>
              </a:cxn>
              <a:cxn ang="0">
                <a:pos x="15" y="46"/>
              </a:cxn>
              <a:cxn ang="0">
                <a:pos x="13" y="47"/>
              </a:cxn>
              <a:cxn ang="0">
                <a:pos x="12" y="46"/>
              </a:cxn>
              <a:cxn ang="0">
                <a:pos x="11" y="44"/>
              </a:cxn>
              <a:cxn ang="0">
                <a:pos x="11" y="14"/>
              </a:cxn>
              <a:cxn ang="0">
                <a:pos x="12" y="12"/>
              </a:cxn>
              <a:cxn ang="0">
                <a:pos x="32" y="6"/>
              </a:cxn>
              <a:cxn ang="0">
                <a:pos x="49" y="10"/>
              </a:cxn>
              <a:cxn ang="0">
                <a:pos x="52" y="11"/>
              </a:cxn>
              <a:cxn ang="0">
                <a:pos x="65" y="7"/>
              </a:cxn>
              <a:cxn ang="0">
                <a:pos x="66" y="6"/>
              </a:cxn>
              <a:cxn ang="0">
                <a:pos x="68" y="6"/>
              </a:cxn>
              <a:cxn ang="0">
                <a:pos x="70" y="8"/>
              </a:cxn>
              <a:cxn ang="0">
                <a:pos x="70" y="39"/>
              </a:cxn>
              <a:cxn ang="0">
                <a:pos x="65" y="13"/>
              </a:cxn>
              <a:cxn ang="0">
                <a:pos x="52" y="16"/>
              </a:cxn>
              <a:cxn ang="0">
                <a:pos x="46" y="15"/>
              </a:cxn>
              <a:cxn ang="0">
                <a:pos x="32" y="11"/>
              </a:cxn>
              <a:cxn ang="0">
                <a:pos x="16" y="16"/>
              </a:cxn>
              <a:cxn ang="0">
                <a:pos x="16" y="40"/>
              </a:cxn>
              <a:cxn ang="0">
                <a:pos x="33" y="35"/>
              </a:cxn>
              <a:cxn ang="0">
                <a:pos x="48" y="40"/>
              </a:cxn>
              <a:cxn ang="0">
                <a:pos x="49" y="40"/>
              </a:cxn>
              <a:cxn ang="0">
                <a:pos x="53" y="41"/>
              </a:cxn>
              <a:cxn ang="0">
                <a:pos x="65" y="37"/>
              </a:cxn>
              <a:cxn ang="0">
                <a:pos x="65" y="13"/>
              </a:cxn>
            </a:cxnLst>
            <a:rect l="0" t="0" r="r" b="b"/>
            <a:pathLst>
              <a:path w="70" h="62">
                <a:moveTo>
                  <a:pt x="8" y="10"/>
                </a:moveTo>
                <a:cubicBezTo>
                  <a:pt x="8" y="61"/>
                  <a:pt x="8" y="61"/>
                  <a:pt x="8" y="61"/>
                </a:cubicBezTo>
                <a:cubicBezTo>
                  <a:pt x="8" y="62"/>
                  <a:pt x="7" y="62"/>
                  <a:pt x="7" y="62"/>
                </a:cubicBezTo>
                <a:cubicBezTo>
                  <a:pt x="4" y="62"/>
                  <a:pt x="4" y="62"/>
                  <a:pt x="4" y="62"/>
                </a:cubicBezTo>
                <a:cubicBezTo>
                  <a:pt x="3" y="62"/>
                  <a:pt x="3" y="62"/>
                  <a:pt x="3" y="61"/>
                </a:cubicBezTo>
                <a:cubicBezTo>
                  <a:pt x="3" y="10"/>
                  <a:pt x="3" y="10"/>
                  <a:pt x="3" y="10"/>
                </a:cubicBezTo>
                <a:cubicBezTo>
                  <a:pt x="1" y="9"/>
                  <a:pt x="0" y="7"/>
                  <a:pt x="0" y="6"/>
                </a:cubicBezTo>
                <a:cubicBezTo>
                  <a:pt x="0" y="3"/>
                  <a:pt x="3" y="0"/>
                  <a:pt x="5" y="0"/>
                </a:cubicBezTo>
                <a:cubicBezTo>
                  <a:pt x="8" y="0"/>
                  <a:pt x="11" y="3"/>
                  <a:pt x="11" y="6"/>
                </a:cubicBezTo>
                <a:cubicBezTo>
                  <a:pt x="11" y="7"/>
                  <a:pt x="10" y="9"/>
                  <a:pt x="8" y="10"/>
                </a:cubicBezTo>
                <a:close/>
                <a:moveTo>
                  <a:pt x="70" y="39"/>
                </a:moveTo>
                <a:cubicBezTo>
                  <a:pt x="70" y="40"/>
                  <a:pt x="69" y="41"/>
                  <a:pt x="68" y="41"/>
                </a:cubicBezTo>
                <a:cubicBezTo>
                  <a:pt x="68" y="41"/>
                  <a:pt x="68" y="41"/>
                  <a:pt x="68" y="41"/>
                </a:cubicBezTo>
                <a:cubicBezTo>
                  <a:pt x="65" y="43"/>
                  <a:pt x="59" y="46"/>
                  <a:pt x="53" y="46"/>
                </a:cubicBezTo>
                <a:cubicBezTo>
                  <a:pt x="50" y="46"/>
                  <a:pt x="48" y="46"/>
                  <a:pt x="46" y="45"/>
                </a:cubicBezTo>
                <a:cubicBezTo>
                  <a:pt x="45" y="44"/>
                  <a:pt x="45" y="44"/>
                  <a:pt x="45" y="44"/>
                </a:cubicBezTo>
                <a:cubicBezTo>
                  <a:pt x="41" y="42"/>
                  <a:pt x="38" y="40"/>
                  <a:pt x="33" y="40"/>
                </a:cubicBezTo>
                <a:cubicBezTo>
                  <a:pt x="27" y="40"/>
                  <a:pt x="19" y="44"/>
                  <a:pt x="15" y="46"/>
                </a:cubicBezTo>
                <a:cubicBezTo>
                  <a:pt x="14" y="47"/>
                  <a:pt x="14" y="47"/>
                  <a:pt x="13" y="47"/>
                </a:cubicBezTo>
                <a:cubicBezTo>
                  <a:pt x="13" y="47"/>
                  <a:pt x="12" y="47"/>
                  <a:pt x="12" y="46"/>
                </a:cubicBezTo>
                <a:cubicBezTo>
                  <a:pt x="11" y="46"/>
                  <a:pt x="11" y="45"/>
                  <a:pt x="11" y="44"/>
                </a:cubicBezTo>
                <a:cubicBezTo>
                  <a:pt x="11" y="14"/>
                  <a:pt x="11" y="14"/>
                  <a:pt x="11" y="14"/>
                </a:cubicBezTo>
                <a:cubicBezTo>
                  <a:pt x="11" y="13"/>
                  <a:pt x="11" y="13"/>
                  <a:pt x="12" y="12"/>
                </a:cubicBezTo>
                <a:cubicBezTo>
                  <a:pt x="14" y="11"/>
                  <a:pt x="24" y="6"/>
                  <a:pt x="32" y="6"/>
                </a:cubicBezTo>
                <a:cubicBezTo>
                  <a:pt x="39" y="6"/>
                  <a:pt x="44" y="8"/>
                  <a:pt x="49" y="10"/>
                </a:cubicBezTo>
                <a:cubicBezTo>
                  <a:pt x="50" y="11"/>
                  <a:pt x="51" y="11"/>
                  <a:pt x="52" y="11"/>
                </a:cubicBezTo>
                <a:cubicBezTo>
                  <a:pt x="57" y="11"/>
                  <a:pt x="62" y="8"/>
                  <a:pt x="65" y="7"/>
                </a:cubicBezTo>
                <a:cubicBezTo>
                  <a:pt x="65" y="6"/>
                  <a:pt x="66" y="6"/>
                  <a:pt x="66" y="6"/>
                </a:cubicBezTo>
                <a:cubicBezTo>
                  <a:pt x="67" y="5"/>
                  <a:pt x="68" y="6"/>
                  <a:pt x="68" y="6"/>
                </a:cubicBezTo>
                <a:cubicBezTo>
                  <a:pt x="69" y="6"/>
                  <a:pt x="70" y="7"/>
                  <a:pt x="70" y="8"/>
                </a:cubicBezTo>
                <a:lnTo>
                  <a:pt x="70" y="39"/>
                </a:lnTo>
                <a:close/>
                <a:moveTo>
                  <a:pt x="65" y="13"/>
                </a:moveTo>
                <a:cubicBezTo>
                  <a:pt x="61" y="14"/>
                  <a:pt x="57" y="16"/>
                  <a:pt x="52" y="16"/>
                </a:cubicBezTo>
                <a:cubicBezTo>
                  <a:pt x="50" y="16"/>
                  <a:pt x="48" y="16"/>
                  <a:pt x="46" y="15"/>
                </a:cubicBezTo>
                <a:cubicBezTo>
                  <a:pt x="42" y="13"/>
                  <a:pt x="38" y="11"/>
                  <a:pt x="32" y="11"/>
                </a:cubicBezTo>
                <a:cubicBezTo>
                  <a:pt x="27" y="11"/>
                  <a:pt x="20" y="13"/>
                  <a:pt x="16" y="16"/>
                </a:cubicBezTo>
                <a:cubicBezTo>
                  <a:pt x="16" y="40"/>
                  <a:pt x="16" y="40"/>
                  <a:pt x="16" y="40"/>
                </a:cubicBezTo>
                <a:cubicBezTo>
                  <a:pt x="21" y="37"/>
                  <a:pt x="28" y="35"/>
                  <a:pt x="33" y="35"/>
                </a:cubicBezTo>
                <a:cubicBezTo>
                  <a:pt x="39" y="35"/>
                  <a:pt x="43" y="37"/>
                  <a:pt x="48" y="40"/>
                </a:cubicBezTo>
                <a:cubicBezTo>
                  <a:pt x="49" y="40"/>
                  <a:pt x="49" y="40"/>
                  <a:pt x="49" y="40"/>
                </a:cubicBezTo>
                <a:cubicBezTo>
                  <a:pt x="50" y="41"/>
                  <a:pt x="51" y="41"/>
                  <a:pt x="53" y="41"/>
                </a:cubicBezTo>
                <a:cubicBezTo>
                  <a:pt x="57" y="41"/>
                  <a:pt x="62" y="39"/>
                  <a:pt x="65" y="37"/>
                </a:cubicBezTo>
                <a:lnTo>
                  <a:pt x="65" y="13"/>
                </a:lnTo>
                <a:close/>
              </a:path>
            </a:pathLst>
          </a:custGeom>
          <a:solidFill>
            <a:schemeClr val="bg1"/>
          </a:solidFill>
          <a:ln w="9525">
            <a:noFill/>
            <a:round/>
            <a:headEnd/>
            <a:tailEnd/>
          </a:ln>
        </p:spPr>
        <p:txBody>
          <a:bodyPr vert="horz" wrap="square" lIns="243856" tIns="121928" rIns="243856" bIns="121928" numCol="1" anchor="t" anchorCtr="0" compatLnSpc="1">
            <a:prstTxWarp prst="textNoShape">
              <a:avLst/>
            </a:prstTxWarp>
          </a:bodyPr>
          <a:lstStyle/>
          <a:p>
            <a:endParaRPr lang="en-US" sz="4800"/>
          </a:p>
        </p:txBody>
      </p:sp>
      <p:sp>
        <p:nvSpPr>
          <p:cNvPr id="37" name="Freeform 127">
            <a:extLst>
              <a:ext uri="{FF2B5EF4-FFF2-40B4-BE49-F238E27FC236}">
                <a16:creationId xmlns:a16="http://schemas.microsoft.com/office/drawing/2014/main" id="{51912931-153F-48F9-B65C-216973C0B0EB}"/>
              </a:ext>
            </a:extLst>
          </p:cNvPr>
          <p:cNvSpPr>
            <a:spLocks noEditPoints="1"/>
          </p:cNvSpPr>
          <p:nvPr/>
        </p:nvSpPr>
        <p:spPr bwMode="auto">
          <a:xfrm>
            <a:off x="14559096" y="4891002"/>
            <a:ext cx="988890" cy="582742"/>
          </a:xfrm>
          <a:custGeom>
            <a:avLst/>
            <a:gdLst/>
            <a:ahLst/>
            <a:cxnLst>
              <a:cxn ang="0">
                <a:pos x="51" y="46"/>
              </a:cxn>
              <a:cxn ang="0">
                <a:pos x="12" y="46"/>
              </a:cxn>
              <a:cxn ang="0">
                <a:pos x="11" y="43"/>
              </a:cxn>
              <a:cxn ang="0">
                <a:pos x="11" y="37"/>
              </a:cxn>
              <a:cxn ang="0">
                <a:pos x="11" y="20"/>
              </a:cxn>
              <a:cxn ang="0">
                <a:pos x="3" y="20"/>
              </a:cxn>
              <a:cxn ang="0">
                <a:pos x="0" y="18"/>
              </a:cxn>
              <a:cxn ang="0">
                <a:pos x="1" y="16"/>
              </a:cxn>
              <a:cxn ang="0">
                <a:pos x="14" y="1"/>
              </a:cxn>
              <a:cxn ang="0">
                <a:pos x="16" y="0"/>
              </a:cxn>
              <a:cxn ang="0">
                <a:pos x="18" y="1"/>
              </a:cxn>
              <a:cxn ang="0">
                <a:pos x="31" y="16"/>
              </a:cxn>
              <a:cxn ang="0">
                <a:pos x="31" y="18"/>
              </a:cxn>
              <a:cxn ang="0">
                <a:pos x="29" y="20"/>
              </a:cxn>
              <a:cxn ang="0">
                <a:pos x="21" y="20"/>
              </a:cxn>
              <a:cxn ang="0">
                <a:pos x="21" y="36"/>
              </a:cxn>
              <a:cxn ang="0">
                <a:pos x="44" y="36"/>
              </a:cxn>
              <a:cxn ang="0">
                <a:pos x="45" y="36"/>
              </a:cxn>
              <a:cxn ang="0">
                <a:pos x="52" y="44"/>
              </a:cxn>
              <a:cxn ang="0">
                <a:pos x="52" y="45"/>
              </a:cxn>
              <a:cxn ang="0">
                <a:pos x="51" y="46"/>
              </a:cxn>
              <a:cxn ang="0">
                <a:pos x="77" y="30"/>
              </a:cxn>
              <a:cxn ang="0">
                <a:pos x="64" y="45"/>
              </a:cxn>
              <a:cxn ang="0">
                <a:pos x="62" y="46"/>
              </a:cxn>
              <a:cxn ang="0">
                <a:pos x="60" y="45"/>
              </a:cxn>
              <a:cxn ang="0">
                <a:pos x="47" y="30"/>
              </a:cxn>
              <a:cxn ang="0">
                <a:pos x="47" y="28"/>
              </a:cxn>
              <a:cxn ang="0">
                <a:pos x="49" y="25"/>
              </a:cxn>
              <a:cxn ang="0">
                <a:pos x="57" y="25"/>
              </a:cxn>
              <a:cxn ang="0">
                <a:pos x="57" y="10"/>
              </a:cxn>
              <a:cxn ang="0">
                <a:pos x="34" y="10"/>
              </a:cxn>
              <a:cxn ang="0">
                <a:pos x="33" y="10"/>
              </a:cxn>
              <a:cxn ang="0">
                <a:pos x="26" y="2"/>
              </a:cxn>
              <a:cxn ang="0">
                <a:pos x="26" y="1"/>
              </a:cxn>
              <a:cxn ang="0">
                <a:pos x="27" y="0"/>
              </a:cxn>
              <a:cxn ang="0">
                <a:pos x="66" y="0"/>
              </a:cxn>
              <a:cxn ang="0">
                <a:pos x="67" y="2"/>
              </a:cxn>
              <a:cxn ang="0">
                <a:pos x="67" y="9"/>
              </a:cxn>
              <a:cxn ang="0">
                <a:pos x="67" y="25"/>
              </a:cxn>
              <a:cxn ang="0">
                <a:pos x="75" y="25"/>
              </a:cxn>
              <a:cxn ang="0">
                <a:pos x="78" y="28"/>
              </a:cxn>
              <a:cxn ang="0">
                <a:pos x="77" y="30"/>
              </a:cxn>
            </a:cxnLst>
            <a:rect l="0" t="0" r="r" b="b"/>
            <a:pathLst>
              <a:path w="78" h="46">
                <a:moveTo>
                  <a:pt x="51" y="46"/>
                </a:moveTo>
                <a:cubicBezTo>
                  <a:pt x="12" y="46"/>
                  <a:pt x="12" y="46"/>
                  <a:pt x="12" y="46"/>
                </a:cubicBezTo>
                <a:cubicBezTo>
                  <a:pt x="11" y="46"/>
                  <a:pt x="11" y="44"/>
                  <a:pt x="11" y="43"/>
                </a:cubicBezTo>
                <a:cubicBezTo>
                  <a:pt x="11" y="37"/>
                  <a:pt x="11" y="37"/>
                  <a:pt x="11" y="37"/>
                </a:cubicBezTo>
                <a:cubicBezTo>
                  <a:pt x="11" y="20"/>
                  <a:pt x="11" y="20"/>
                  <a:pt x="11" y="20"/>
                </a:cubicBezTo>
                <a:cubicBezTo>
                  <a:pt x="3" y="20"/>
                  <a:pt x="3" y="20"/>
                  <a:pt x="3" y="20"/>
                </a:cubicBezTo>
                <a:cubicBezTo>
                  <a:pt x="2" y="20"/>
                  <a:pt x="0" y="19"/>
                  <a:pt x="0" y="18"/>
                </a:cubicBezTo>
                <a:cubicBezTo>
                  <a:pt x="0" y="17"/>
                  <a:pt x="1" y="17"/>
                  <a:pt x="1" y="16"/>
                </a:cubicBezTo>
                <a:cubicBezTo>
                  <a:pt x="14" y="1"/>
                  <a:pt x="14" y="1"/>
                  <a:pt x="14" y="1"/>
                </a:cubicBezTo>
                <a:cubicBezTo>
                  <a:pt x="14" y="0"/>
                  <a:pt x="15" y="0"/>
                  <a:pt x="16" y="0"/>
                </a:cubicBezTo>
                <a:cubicBezTo>
                  <a:pt x="17" y="0"/>
                  <a:pt x="17" y="0"/>
                  <a:pt x="18" y="1"/>
                </a:cubicBezTo>
                <a:cubicBezTo>
                  <a:pt x="31" y="16"/>
                  <a:pt x="31" y="16"/>
                  <a:pt x="31" y="16"/>
                </a:cubicBezTo>
                <a:cubicBezTo>
                  <a:pt x="31" y="17"/>
                  <a:pt x="31" y="17"/>
                  <a:pt x="31" y="18"/>
                </a:cubicBezTo>
                <a:cubicBezTo>
                  <a:pt x="31" y="19"/>
                  <a:pt x="30" y="20"/>
                  <a:pt x="29" y="20"/>
                </a:cubicBezTo>
                <a:cubicBezTo>
                  <a:pt x="21" y="20"/>
                  <a:pt x="21" y="20"/>
                  <a:pt x="21" y="20"/>
                </a:cubicBezTo>
                <a:cubicBezTo>
                  <a:pt x="21" y="36"/>
                  <a:pt x="21" y="36"/>
                  <a:pt x="21" y="36"/>
                </a:cubicBezTo>
                <a:cubicBezTo>
                  <a:pt x="44" y="36"/>
                  <a:pt x="44" y="36"/>
                  <a:pt x="44" y="36"/>
                </a:cubicBezTo>
                <a:cubicBezTo>
                  <a:pt x="45" y="36"/>
                  <a:pt x="45" y="36"/>
                  <a:pt x="45" y="36"/>
                </a:cubicBezTo>
                <a:cubicBezTo>
                  <a:pt x="52" y="44"/>
                  <a:pt x="52" y="44"/>
                  <a:pt x="52" y="44"/>
                </a:cubicBezTo>
                <a:cubicBezTo>
                  <a:pt x="52" y="44"/>
                  <a:pt x="52" y="44"/>
                  <a:pt x="52" y="45"/>
                </a:cubicBezTo>
                <a:cubicBezTo>
                  <a:pt x="52" y="45"/>
                  <a:pt x="51" y="46"/>
                  <a:pt x="51" y="46"/>
                </a:cubicBezTo>
                <a:close/>
                <a:moveTo>
                  <a:pt x="77" y="30"/>
                </a:moveTo>
                <a:cubicBezTo>
                  <a:pt x="64" y="45"/>
                  <a:pt x="64" y="45"/>
                  <a:pt x="64" y="45"/>
                </a:cubicBezTo>
                <a:cubicBezTo>
                  <a:pt x="64" y="46"/>
                  <a:pt x="63" y="46"/>
                  <a:pt x="62" y="46"/>
                </a:cubicBezTo>
                <a:cubicBezTo>
                  <a:pt x="61" y="46"/>
                  <a:pt x="61" y="46"/>
                  <a:pt x="60" y="45"/>
                </a:cubicBezTo>
                <a:cubicBezTo>
                  <a:pt x="47" y="30"/>
                  <a:pt x="47" y="30"/>
                  <a:pt x="47" y="30"/>
                </a:cubicBezTo>
                <a:cubicBezTo>
                  <a:pt x="47" y="29"/>
                  <a:pt x="47" y="29"/>
                  <a:pt x="47" y="28"/>
                </a:cubicBezTo>
                <a:cubicBezTo>
                  <a:pt x="47" y="27"/>
                  <a:pt x="48" y="25"/>
                  <a:pt x="49" y="25"/>
                </a:cubicBezTo>
                <a:cubicBezTo>
                  <a:pt x="57" y="25"/>
                  <a:pt x="57" y="25"/>
                  <a:pt x="57" y="25"/>
                </a:cubicBezTo>
                <a:cubicBezTo>
                  <a:pt x="57" y="10"/>
                  <a:pt x="57" y="10"/>
                  <a:pt x="57" y="10"/>
                </a:cubicBezTo>
                <a:cubicBezTo>
                  <a:pt x="34" y="10"/>
                  <a:pt x="34" y="10"/>
                  <a:pt x="34" y="10"/>
                </a:cubicBezTo>
                <a:cubicBezTo>
                  <a:pt x="34" y="10"/>
                  <a:pt x="33" y="10"/>
                  <a:pt x="33" y="10"/>
                </a:cubicBezTo>
                <a:cubicBezTo>
                  <a:pt x="26" y="2"/>
                  <a:pt x="26" y="2"/>
                  <a:pt x="26" y="2"/>
                </a:cubicBezTo>
                <a:cubicBezTo>
                  <a:pt x="26" y="2"/>
                  <a:pt x="26" y="1"/>
                  <a:pt x="26" y="1"/>
                </a:cubicBezTo>
                <a:cubicBezTo>
                  <a:pt x="26" y="0"/>
                  <a:pt x="27" y="0"/>
                  <a:pt x="27" y="0"/>
                </a:cubicBezTo>
                <a:cubicBezTo>
                  <a:pt x="66" y="0"/>
                  <a:pt x="66" y="0"/>
                  <a:pt x="66" y="0"/>
                </a:cubicBezTo>
                <a:cubicBezTo>
                  <a:pt x="68" y="0"/>
                  <a:pt x="67" y="1"/>
                  <a:pt x="67" y="2"/>
                </a:cubicBezTo>
                <a:cubicBezTo>
                  <a:pt x="67" y="9"/>
                  <a:pt x="67" y="9"/>
                  <a:pt x="67" y="9"/>
                </a:cubicBezTo>
                <a:cubicBezTo>
                  <a:pt x="67" y="25"/>
                  <a:pt x="67" y="25"/>
                  <a:pt x="67" y="25"/>
                </a:cubicBezTo>
                <a:cubicBezTo>
                  <a:pt x="75" y="25"/>
                  <a:pt x="75" y="25"/>
                  <a:pt x="75" y="25"/>
                </a:cubicBezTo>
                <a:cubicBezTo>
                  <a:pt x="76" y="25"/>
                  <a:pt x="78" y="27"/>
                  <a:pt x="78" y="28"/>
                </a:cubicBezTo>
                <a:cubicBezTo>
                  <a:pt x="78" y="29"/>
                  <a:pt x="77" y="29"/>
                  <a:pt x="77" y="30"/>
                </a:cubicBezTo>
                <a:close/>
              </a:path>
            </a:pathLst>
          </a:custGeom>
          <a:solidFill>
            <a:schemeClr val="bg1"/>
          </a:solidFill>
          <a:ln w="9525">
            <a:noFill/>
            <a:round/>
            <a:headEnd/>
            <a:tailEnd/>
          </a:ln>
        </p:spPr>
        <p:txBody>
          <a:bodyPr vert="horz" wrap="square" lIns="243856" tIns="121928" rIns="243856" bIns="121928" numCol="1" anchor="t" anchorCtr="0" compatLnSpc="1">
            <a:prstTxWarp prst="textNoShape">
              <a:avLst/>
            </a:prstTxWarp>
          </a:bodyPr>
          <a:lstStyle/>
          <a:p>
            <a:endParaRPr lang="en-US" sz="4800"/>
          </a:p>
        </p:txBody>
      </p:sp>
      <p:sp>
        <p:nvSpPr>
          <p:cNvPr id="38" name="Freeform 8">
            <a:extLst>
              <a:ext uri="{FF2B5EF4-FFF2-40B4-BE49-F238E27FC236}">
                <a16:creationId xmlns:a16="http://schemas.microsoft.com/office/drawing/2014/main" id="{892B3C65-9E39-49FE-915B-8172A4787C62}"/>
              </a:ext>
            </a:extLst>
          </p:cNvPr>
          <p:cNvSpPr>
            <a:spLocks noEditPoints="1"/>
          </p:cNvSpPr>
          <p:nvPr/>
        </p:nvSpPr>
        <p:spPr bwMode="auto">
          <a:xfrm>
            <a:off x="20039770" y="4790435"/>
            <a:ext cx="841093" cy="783875"/>
          </a:xfrm>
          <a:custGeom>
            <a:avLst/>
            <a:gdLst/>
            <a:ahLst/>
            <a:cxnLst>
              <a:cxn ang="0">
                <a:pos x="52" y="40"/>
              </a:cxn>
              <a:cxn ang="0">
                <a:pos x="55" y="61"/>
              </a:cxn>
              <a:cxn ang="0">
                <a:pos x="54" y="63"/>
              </a:cxn>
              <a:cxn ang="0">
                <a:pos x="52" y="63"/>
              </a:cxn>
              <a:cxn ang="0">
                <a:pos x="34" y="53"/>
              </a:cxn>
              <a:cxn ang="0">
                <a:pos x="16" y="63"/>
              </a:cxn>
              <a:cxn ang="0">
                <a:pos x="15" y="63"/>
              </a:cxn>
              <a:cxn ang="0">
                <a:pos x="13" y="61"/>
              </a:cxn>
              <a:cxn ang="0">
                <a:pos x="16" y="40"/>
              </a:cxn>
              <a:cxn ang="0">
                <a:pos x="2" y="26"/>
              </a:cxn>
              <a:cxn ang="0">
                <a:pos x="3" y="22"/>
              </a:cxn>
              <a:cxn ang="0">
                <a:pos x="23" y="20"/>
              </a:cxn>
              <a:cxn ang="0">
                <a:pos x="32" y="1"/>
              </a:cxn>
              <a:cxn ang="0">
                <a:pos x="34" y="0"/>
              </a:cxn>
              <a:cxn ang="0">
                <a:pos x="36" y="1"/>
              </a:cxn>
              <a:cxn ang="0">
                <a:pos x="45" y="20"/>
              </a:cxn>
              <a:cxn ang="0">
                <a:pos x="65" y="22"/>
              </a:cxn>
              <a:cxn ang="0">
                <a:pos x="67" y="26"/>
              </a:cxn>
              <a:cxn ang="0">
                <a:pos x="52" y="40"/>
              </a:cxn>
              <a:cxn ang="0">
                <a:pos x="59" y="27"/>
              </a:cxn>
              <a:cxn ang="0">
                <a:pos x="44" y="25"/>
              </a:cxn>
              <a:cxn ang="0">
                <a:pos x="42" y="24"/>
              </a:cxn>
              <a:cxn ang="0">
                <a:pos x="41" y="22"/>
              </a:cxn>
              <a:cxn ang="0">
                <a:pos x="34" y="9"/>
              </a:cxn>
              <a:cxn ang="0">
                <a:pos x="34" y="48"/>
              </a:cxn>
              <a:cxn ang="0">
                <a:pos x="37" y="49"/>
              </a:cxn>
              <a:cxn ang="0">
                <a:pos x="49" y="56"/>
              </a:cxn>
              <a:cxn ang="0">
                <a:pos x="47" y="41"/>
              </a:cxn>
              <a:cxn ang="0">
                <a:pos x="46" y="39"/>
              </a:cxn>
              <a:cxn ang="0">
                <a:pos x="48" y="37"/>
              </a:cxn>
              <a:cxn ang="0">
                <a:pos x="59" y="27"/>
              </a:cxn>
            </a:cxnLst>
            <a:rect l="0" t="0" r="r" b="b"/>
            <a:pathLst>
              <a:path w="68" h="63">
                <a:moveTo>
                  <a:pt x="52" y="40"/>
                </a:moveTo>
                <a:cubicBezTo>
                  <a:pt x="55" y="61"/>
                  <a:pt x="55" y="61"/>
                  <a:pt x="55" y="61"/>
                </a:cubicBezTo>
                <a:cubicBezTo>
                  <a:pt x="56" y="62"/>
                  <a:pt x="55" y="63"/>
                  <a:pt x="54" y="63"/>
                </a:cubicBezTo>
                <a:cubicBezTo>
                  <a:pt x="53" y="63"/>
                  <a:pt x="53" y="63"/>
                  <a:pt x="52" y="63"/>
                </a:cubicBezTo>
                <a:cubicBezTo>
                  <a:pt x="34" y="53"/>
                  <a:pt x="34" y="53"/>
                  <a:pt x="34" y="53"/>
                </a:cubicBezTo>
                <a:cubicBezTo>
                  <a:pt x="16" y="63"/>
                  <a:pt x="16" y="63"/>
                  <a:pt x="16" y="63"/>
                </a:cubicBezTo>
                <a:cubicBezTo>
                  <a:pt x="16" y="63"/>
                  <a:pt x="15" y="63"/>
                  <a:pt x="15" y="63"/>
                </a:cubicBezTo>
                <a:cubicBezTo>
                  <a:pt x="13" y="63"/>
                  <a:pt x="13" y="62"/>
                  <a:pt x="13" y="61"/>
                </a:cubicBezTo>
                <a:cubicBezTo>
                  <a:pt x="16" y="40"/>
                  <a:pt x="16" y="40"/>
                  <a:pt x="16" y="40"/>
                </a:cubicBezTo>
                <a:cubicBezTo>
                  <a:pt x="2" y="26"/>
                  <a:pt x="2" y="26"/>
                  <a:pt x="2" y="26"/>
                </a:cubicBezTo>
                <a:cubicBezTo>
                  <a:pt x="0" y="24"/>
                  <a:pt x="1" y="23"/>
                  <a:pt x="3" y="22"/>
                </a:cubicBezTo>
                <a:cubicBezTo>
                  <a:pt x="23" y="20"/>
                  <a:pt x="23" y="20"/>
                  <a:pt x="23" y="20"/>
                </a:cubicBezTo>
                <a:cubicBezTo>
                  <a:pt x="32" y="1"/>
                  <a:pt x="32" y="1"/>
                  <a:pt x="32" y="1"/>
                </a:cubicBezTo>
                <a:cubicBezTo>
                  <a:pt x="33" y="0"/>
                  <a:pt x="33" y="0"/>
                  <a:pt x="34" y="0"/>
                </a:cubicBezTo>
                <a:cubicBezTo>
                  <a:pt x="35" y="0"/>
                  <a:pt x="36" y="0"/>
                  <a:pt x="36" y="1"/>
                </a:cubicBezTo>
                <a:cubicBezTo>
                  <a:pt x="45" y="20"/>
                  <a:pt x="45" y="20"/>
                  <a:pt x="45" y="20"/>
                </a:cubicBezTo>
                <a:cubicBezTo>
                  <a:pt x="65" y="22"/>
                  <a:pt x="65" y="22"/>
                  <a:pt x="65" y="22"/>
                </a:cubicBezTo>
                <a:cubicBezTo>
                  <a:pt x="68" y="23"/>
                  <a:pt x="68" y="24"/>
                  <a:pt x="67" y="26"/>
                </a:cubicBezTo>
                <a:lnTo>
                  <a:pt x="52" y="40"/>
                </a:lnTo>
                <a:close/>
                <a:moveTo>
                  <a:pt x="59" y="27"/>
                </a:moveTo>
                <a:cubicBezTo>
                  <a:pt x="44" y="25"/>
                  <a:pt x="44" y="25"/>
                  <a:pt x="44" y="25"/>
                </a:cubicBezTo>
                <a:cubicBezTo>
                  <a:pt x="42" y="24"/>
                  <a:pt x="42" y="24"/>
                  <a:pt x="42" y="24"/>
                </a:cubicBezTo>
                <a:cubicBezTo>
                  <a:pt x="41" y="22"/>
                  <a:pt x="41" y="22"/>
                  <a:pt x="41" y="22"/>
                </a:cubicBezTo>
                <a:cubicBezTo>
                  <a:pt x="34" y="9"/>
                  <a:pt x="34" y="9"/>
                  <a:pt x="34" y="9"/>
                </a:cubicBezTo>
                <a:cubicBezTo>
                  <a:pt x="34" y="48"/>
                  <a:pt x="34" y="48"/>
                  <a:pt x="34" y="48"/>
                </a:cubicBezTo>
                <a:cubicBezTo>
                  <a:pt x="37" y="49"/>
                  <a:pt x="37" y="49"/>
                  <a:pt x="37" y="49"/>
                </a:cubicBezTo>
                <a:cubicBezTo>
                  <a:pt x="49" y="56"/>
                  <a:pt x="49" y="56"/>
                  <a:pt x="49" y="56"/>
                </a:cubicBezTo>
                <a:cubicBezTo>
                  <a:pt x="47" y="41"/>
                  <a:pt x="47" y="41"/>
                  <a:pt x="47" y="41"/>
                </a:cubicBezTo>
                <a:cubicBezTo>
                  <a:pt x="46" y="39"/>
                  <a:pt x="46" y="39"/>
                  <a:pt x="46" y="39"/>
                </a:cubicBezTo>
                <a:cubicBezTo>
                  <a:pt x="48" y="37"/>
                  <a:pt x="48" y="37"/>
                  <a:pt x="48" y="37"/>
                </a:cubicBezTo>
                <a:lnTo>
                  <a:pt x="59" y="27"/>
                </a:lnTo>
                <a:close/>
              </a:path>
            </a:pathLst>
          </a:custGeom>
          <a:solidFill>
            <a:schemeClr val="bg1"/>
          </a:solidFill>
          <a:ln w="9525">
            <a:noFill/>
            <a:round/>
            <a:headEnd/>
            <a:tailEnd/>
          </a:ln>
        </p:spPr>
        <p:txBody>
          <a:bodyPr vert="horz" wrap="square" lIns="243856" tIns="121928" rIns="243856" bIns="121928" numCol="1" anchor="t" anchorCtr="0" compatLnSpc="1">
            <a:prstTxWarp prst="textNoShape">
              <a:avLst/>
            </a:prstTxWarp>
          </a:bodyPr>
          <a:lstStyle/>
          <a:p>
            <a:endParaRPr lang="en-US" sz="4800"/>
          </a:p>
        </p:txBody>
      </p:sp>
      <p:sp>
        <p:nvSpPr>
          <p:cNvPr id="39" name="Freeform 152">
            <a:extLst>
              <a:ext uri="{FF2B5EF4-FFF2-40B4-BE49-F238E27FC236}">
                <a16:creationId xmlns:a16="http://schemas.microsoft.com/office/drawing/2014/main" id="{BC7E36E3-7BD6-40D6-8A8D-488766704571}"/>
              </a:ext>
            </a:extLst>
          </p:cNvPr>
          <p:cNvSpPr>
            <a:spLocks noEditPoints="1"/>
          </p:cNvSpPr>
          <p:nvPr/>
        </p:nvSpPr>
        <p:spPr bwMode="auto">
          <a:xfrm>
            <a:off x="8991826" y="4834652"/>
            <a:ext cx="752537" cy="695445"/>
          </a:xfrm>
          <a:custGeom>
            <a:avLst/>
            <a:gdLst/>
            <a:ahLst/>
            <a:cxnLst>
              <a:cxn ang="0">
                <a:pos x="67" y="20"/>
              </a:cxn>
              <a:cxn ang="0">
                <a:pos x="46" y="36"/>
              </a:cxn>
              <a:cxn ang="0">
                <a:pos x="42" y="40"/>
              </a:cxn>
              <a:cxn ang="0">
                <a:pos x="39" y="47"/>
              </a:cxn>
              <a:cxn ang="0">
                <a:pos x="44" y="52"/>
              </a:cxn>
              <a:cxn ang="0">
                <a:pos x="52" y="58"/>
              </a:cxn>
              <a:cxn ang="0">
                <a:pos x="52" y="61"/>
              </a:cxn>
              <a:cxn ang="0">
                <a:pos x="51" y="62"/>
              </a:cxn>
              <a:cxn ang="0">
                <a:pos x="17" y="62"/>
              </a:cxn>
              <a:cxn ang="0">
                <a:pos x="16" y="61"/>
              </a:cxn>
              <a:cxn ang="0">
                <a:pos x="16" y="58"/>
              </a:cxn>
              <a:cxn ang="0">
                <a:pos x="24" y="52"/>
              </a:cxn>
              <a:cxn ang="0">
                <a:pos x="29" y="47"/>
              </a:cxn>
              <a:cxn ang="0">
                <a:pos x="26" y="40"/>
              </a:cxn>
              <a:cxn ang="0">
                <a:pos x="22" y="36"/>
              </a:cxn>
              <a:cxn ang="0">
                <a:pos x="0" y="20"/>
              </a:cxn>
              <a:cxn ang="0">
                <a:pos x="0" y="15"/>
              </a:cxn>
              <a:cxn ang="0">
                <a:pos x="4" y="11"/>
              </a:cxn>
              <a:cxn ang="0">
                <a:pos x="16" y="11"/>
              </a:cxn>
              <a:cxn ang="0">
                <a:pos x="16" y="7"/>
              </a:cxn>
              <a:cxn ang="0">
                <a:pos x="22" y="0"/>
              </a:cxn>
              <a:cxn ang="0">
                <a:pos x="45" y="0"/>
              </a:cxn>
              <a:cxn ang="0">
                <a:pos x="52" y="7"/>
              </a:cxn>
              <a:cxn ang="0">
                <a:pos x="52" y="11"/>
              </a:cxn>
              <a:cxn ang="0">
                <a:pos x="63" y="11"/>
              </a:cxn>
              <a:cxn ang="0">
                <a:pos x="67" y="15"/>
              </a:cxn>
              <a:cxn ang="0">
                <a:pos x="67" y="20"/>
              </a:cxn>
              <a:cxn ang="0">
                <a:pos x="16" y="16"/>
              </a:cxn>
              <a:cxn ang="0">
                <a:pos x="6" y="16"/>
              </a:cxn>
              <a:cxn ang="0">
                <a:pos x="6" y="20"/>
              </a:cxn>
              <a:cxn ang="0">
                <a:pos x="19" y="31"/>
              </a:cxn>
              <a:cxn ang="0">
                <a:pos x="16" y="16"/>
              </a:cxn>
              <a:cxn ang="0">
                <a:pos x="62" y="16"/>
              </a:cxn>
              <a:cxn ang="0">
                <a:pos x="52" y="16"/>
              </a:cxn>
              <a:cxn ang="0">
                <a:pos x="49" y="31"/>
              </a:cxn>
              <a:cxn ang="0">
                <a:pos x="62" y="20"/>
              </a:cxn>
              <a:cxn ang="0">
                <a:pos x="62" y="16"/>
              </a:cxn>
            </a:cxnLst>
            <a:rect l="0" t="0" r="r" b="b"/>
            <a:pathLst>
              <a:path w="67" h="62">
                <a:moveTo>
                  <a:pt x="67" y="20"/>
                </a:moveTo>
                <a:cubicBezTo>
                  <a:pt x="67" y="27"/>
                  <a:pt x="58" y="36"/>
                  <a:pt x="46" y="36"/>
                </a:cubicBezTo>
                <a:cubicBezTo>
                  <a:pt x="44" y="38"/>
                  <a:pt x="42" y="40"/>
                  <a:pt x="42" y="40"/>
                </a:cubicBezTo>
                <a:cubicBezTo>
                  <a:pt x="40" y="42"/>
                  <a:pt x="39" y="44"/>
                  <a:pt x="39" y="47"/>
                </a:cubicBezTo>
                <a:cubicBezTo>
                  <a:pt x="39" y="49"/>
                  <a:pt x="40" y="52"/>
                  <a:pt x="44" y="52"/>
                </a:cubicBezTo>
                <a:cubicBezTo>
                  <a:pt x="48" y="52"/>
                  <a:pt x="52" y="54"/>
                  <a:pt x="52" y="58"/>
                </a:cubicBezTo>
                <a:cubicBezTo>
                  <a:pt x="52" y="61"/>
                  <a:pt x="52" y="61"/>
                  <a:pt x="52" y="61"/>
                </a:cubicBezTo>
                <a:cubicBezTo>
                  <a:pt x="52" y="62"/>
                  <a:pt x="51" y="62"/>
                  <a:pt x="51" y="62"/>
                </a:cubicBezTo>
                <a:cubicBezTo>
                  <a:pt x="17" y="62"/>
                  <a:pt x="17" y="62"/>
                  <a:pt x="17" y="62"/>
                </a:cubicBezTo>
                <a:cubicBezTo>
                  <a:pt x="16" y="62"/>
                  <a:pt x="16" y="62"/>
                  <a:pt x="16" y="61"/>
                </a:cubicBezTo>
                <a:cubicBezTo>
                  <a:pt x="16" y="58"/>
                  <a:pt x="16" y="58"/>
                  <a:pt x="16" y="58"/>
                </a:cubicBezTo>
                <a:cubicBezTo>
                  <a:pt x="16" y="54"/>
                  <a:pt x="20" y="52"/>
                  <a:pt x="24" y="52"/>
                </a:cubicBezTo>
                <a:cubicBezTo>
                  <a:pt x="27" y="52"/>
                  <a:pt x="29" y="49"/>
                  <a:pt x="29" y="47"/>
                </a:cubicBezTo>
                <a:cubicBezTo>
                  <a:pt x="29" y="44"/>
                  <a:pt x="28" y="42"/>
                  <a:pt x="26" y="40"/>
                </a:cubicBezTo>
                <a:cubicBezTo>
                  <a:pt x="25" y="40"/>
                  <a:pt x="24" y="38"/>
                  <a:pt x="22" y="36"/>
                </a:cubicBezTo>
                <a:cubicBezTo>
                  <a:pt x="10" y="36"/>
                  <a:pt x="0" y="27"/>
                  <a:pt x="0" y="20"/>
                </a:cubicBezTo>
                <a:cubicBezTo>
                  <a:pt x="0" y="15"/>
                  <a:pt x="0" y="15"/>
                  <a:pt x="0" y="15"/>
                </a:cubicBezTo>
                <a:cubicBezTo>
                  <a:pt x="0" y="12"/>
                  <a:pt x="2" y="11"/>
                  <a:pt x="4" y="11"/>
                </a:cubicBezTo>
                <a:cubicBezTo>
                  <a:pt x="16" y="11"/>
                  <a:pt x="16" y="11"/>
                  <a:pt x="16" y="11"/>
                </a:cubicBezTo>
                <a:cubicBezTo>
                  <a:pt x="16" y="7"/>
                  <a:pt x="16" y="7"/>
                  <a:pt x="16" y="7"/>
                </a:cubicBezTo>
                <a:cubicBezTo>
                  <a:pt x="16" y="3"/>
                  <a:pt x="19" y="0"/>
                  <a:pt x="22" y="0"/>
                </a:cubicBezTo>
                <a:cubicBezTo>
                  <a:pt x="45" y="0"/>
                  <a:pt x="45" y="0"/>
                  <a:pt x="45" y="0"/>
                </a:cubicBezTo>
                <a:cubicBezTo>
                  <a:pt x="49" y="0"/>
                  <a:pt x="52" y="3"/>
                  <a:pt x="52" y="7"/>
                </a:cubicBezTo>
                <a:cubicBezTo>
                  <a:pt x="52" y="11"/>
                  <a:pt x="52" y="11"/>
                  <a:pt x="52" y="11"/>
                </a:cubicBezTo>
                <a:cubicBezTo>
                  <a:pt x="63" y="11"/>
                  <a:pt x="63" y="11"/>
                  <a:pt x="63" y="11"/>
                </a:cubicBezTo>
                <a:cubicBezTo>
                  <a:pt x="66" y="11"/>
                  <a:pt x="67" y="12"/>
                  <a:pt x="67" y="15"/>
                </a:cubicBezTo>
                <a:lnTo>
                  <a:pt x="67" y="20"/>
                </a:lnTo>
                <a:close/>
                <a:moveTo>
                  <a:pt x="16" y="16"/>
                </a:moveTo>
                <a:cubicBezTo>
                  <a:pt x="6" y="16"/>
                  <a:pt x="6" y="16"/>
                  <a:pt x="6" y="16"/>
                </a:cubicBezTo>
                <a:cubicBezTo>
                  <a:pt x="6" y="20"/>
                  <a:pt x="6" y="20"/>
                  <a:pt x="6" y="20"/>
                </a:cubicBezTo>
                <a:cubicBezTo>
                  <a:pt x="6" y="24"/>
                  <a:pt x="11" y="29"/>
                  <a:pt x="19" y="31"/>
                </a:cubicBezTo>
                <a:cubicBezTo>
                  <a:pt x="17" y="27"/>
                  <a:pt x="16" y="22"/>
                  <a:pt x="16" y="16"/>
                </a:cubicBezTo>
                <a:close/>
                <a:moveTo>
                  <a:pt x="62" y="16"/>
                </a:moveTo>
                <a:cubicBezTo>
                  <a:pt x="52" y="16"/>
                  <a:pt x="52" y="16"/>
                  <a:pt x="52" y="16"/>
                </a:cubicBezTo>
                <a:cubicBezTo>
                  <a:pt x="52" y="22"/>
                  <a:pt x="51" y="27"/>
                  <a:pt x="49" y="31"/>
                </a:cubicBezTo>
                <a:cubicBezTo>
                  <a:pt x="57" y="29"/>
                  <a:pt x="62" y="24"/>
                  <a:pt x="62" y="20"/>
                </a:cubicBezTo>
                <a:lnTo>
                  <a:pt x="62" y="16"/>
                </a:lnTo>
                <a:close/>
              </a:path>
            </a:pathLst>
          </a:custGeom>
          <a:solidFill>
            <a:schemeClr val="bg1"/>
          </a:solidFill>
          <a:ln w="9525">
            <a:noFill/>
            <a:round/>
            <a:headEnd/>
            <a:tailEnd/>
          </a:ln>
        </p:spPr>
        <p:txBody>
          <a:bodyPr vert="horz" wrap="square" lIns="243856" tIns="121928" rIns="243856" bIns="121928" numCol="1" anchor="t" anchorCtr="0" compatLnSpc="1">
            <a:prstTxWarp prst="textNoShape">
              <a:avLst/>
            </a:prstTxWarp>
          </a:bodyPr>
          <a:lstStyle/>
          <a:p>
            <a:endParaRPr lang="en-US" sz="4800"/>
          </a:p>
        </p:txBody>
      </p:sp>
      <p:sp>
        <p:nvSpPr>
          <p:cNvPr id="40" name="Espace réservé du numéro de diapositive 3">
            <a:extLst>
              <a:ext uri="{FF2B5EF4-FFF2-40B4-BE49-F238E27FC236}">
                <a16:creationId xmlns:a16="http://schemas.microsoft.com/office/drawing/2014/main" id="{BADA6EE5-1176-452E-8EAD-B39CB1FB4CAF}"/>
              </a:ext>
            </a:extLst>
          </p:cNvPr>
          <p:cNvSpPr>
            <a:spLocks noGrp="1"/>
          </p:cNvSpPr>
          <p:nvPr>
            <p:ph type="sldNum" sz="quarter" idx="12"/>
          </p:nvPr>
        </p:nvSpPr>
        <p:spPr>
          <a:xfrm>
            <a:off x="22345922" y="12969219"/>
            <a:ext cx="892395" cy="730335"/>
          </a:xfrm>
          <a:prstGeom prst="rect">
            <a:avLst/>
          </a:prstGeom>
        </p:spPr>
        <p:txBody>
          <a:bodyPr/>
          <a:lstStyle/>
          <a:p>
            <a:fld id="{CF4668DC-857F-487D-BFFA-8C0CA5037977}" type="slidenum">
              <a:rPr lang="fr-BE" smtClean="0"/>
              <a:pPr/>
              <a:t>29</a:t>
            </a:fld>
            <a:endParaRPr lang="fr-BE" dirty="0"/>
          </a:p>
        </p:txBody>
      </p:sp>
    </p:spTree>
    <p:extLst>
      <p:ext uri="{BB962C8B-B14F-4D97-AF65-F5344CB8AC3E}">
        <p14:creationId xmlns:p14="http://schemas.microsoft.com/office/powerpoint/2010/main" val="1494637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Left)">
                                      <p:cBhvr>
                                        <p:cTn id="7" dur="500"/>
                                        <p:tgtEl>
                                          <p:spTgt spid="7"/>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up)">
                                      <p:cBhvr>
                                        <p:cTn id="11" dur="500"/>
                                        <p:tgtEl>
                                          <p:spTgt spid="17"/>
                                        </p:tgtEl>
                                      </p:cBhvr>
                                    </p:animEffect>
                                  </p:childTnLst>
                                </p:cTn>
                              </p:par>
                            </p:childTnLst>
                          </p:cTn>
                        </p:par>
                        <p:par>
                          <p:cTn id="12" fill="hold">
                            <p:stCondLst>
                              <p:cond delay="1000"/>
                            </p:stCondLst>
                            <p:childTnLst>
                              <p:par>
                                <p:cTn id="13" presetID="12" presetClass="entr" presetSubtype="1" fill="hold" grpId="0" nodeType="after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slide(fromTop)">
                                      <p:cBhvr>
                                        <p:cTn id="15" dur="500"/>
                                        <p:tgtEl>
                                          <p:spTgt spid="3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childTnLst>
                          </p:cTn>
                        </p:par>
                        <p:par>
                          <p:cTn id="20" fill="hold">
                            <p:stCondLst>
                              <p:cond delay="2000"/>
                            </p:stCondLst>
                            <p:childTnLst>
                              <p:par>
                                <p:cTn id="21" presetID="12" presetClass="entr" presetSubtype="1"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slide(fromTop)">
                                      <p:cBhvr>
                                        <p:cTn id="23" dur="500"/>
                                        <p:tgtEl>
                                          <p:spTgt spid="20"/>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up)">
                                      <p:cBhvr>
                                        <p:cTn id="27" dur="500"/>
                                        <p:tgtEl>
                                          <p:spTgt spid="14"/>
                                        </p:tgtEl>
                                      </p:cBhvr>
                                    </p:animEffect>
                                  </p:childTnLst>
                                </p:cTn>
                              </p:par>
                            </p:childTnLst>
                          </p:cTn>
                        </p:par>
                        <p:par>
                          <p:cTn id="28" fill="hold">
                            <p:stCondLst>
                              <p:cond delay="3000"/>
                            </p:stCondLst>
                            <p:childTnLst>
                              <p:par>
                                <p:cTn id="29" presetID="12" presetClass="entr" presetSubtype="1" fill="hold" grpId="0" nodeType="after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slide(fromTop)">
                                      <p:cBhvr>
                                        <p:cTn id="31" dur="500"/>
                                        <p:tgtEl>
                                          <p:spTgt spid="33"/>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500"/>
                                        <p:tgtEl>
                                          <p:spTgt spid="39"/>
                                        </p:tgtEl>
                                      </p:cBhvr>
                                    </p:animEffect>
                                  </p:childTnLst>
                                </p:cTn>
                              </p:par>
                            </p:childTnLst>
                          </p:cTn>
                        </p:par>
                        <p:par>
                          <p:cTn id="36" fill="hold">
                            <p:stCondLst>
                              <p:cond delay="4000"/>
                            </p:stCondLst>
                            <p:childTnLst>
                              <p:par>
                                <p:cTn id="37" presetID="12" presetClass="entr" presetSubtype="1" fill="hold" nodeType="after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slide(fromTop)">
                                      <p:cBhvr>
                                        <p:cTn id="39" dur="500"/>
                                        <p:tgtEl>
                                          <p:spTgt spid="23"/>
                                        </p:tgtEl>
                                      </p:cBhvr>
                                    </p:animEffect>
                                  </p:childTnLst>
                                </p:cTn>
                              </p:par>
                            </p:childTnLst>
                          </p:cTn>
                        </p:par>
                        <p:par>
                          <p:cTn id="40" fill="hold">
                            <p:stCondLst>
                              <p:cond delay="4500"/>
                            </p:stCondLst>
                            <p:childTnLst>
                              <p:par>
                                <p:cTn id="41" presetID="22" presetClass="entr" presetSubtype="1" fill="hold"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up)">
                                      <p:cBhvr>
                                        <p:cTn id="43" dur="500"/>
                                        <p:tgtEl>
                                          <p:spTgt spid="11"/>
                                        </p:tgtEl>
                                      </p:cBhvr>
                                    </p:animEffect>
                                  </p:childTnLst>
                                </p:cTn>
                              </p:par>
                            </p:childTnLst>
                          </p:cTn>
                        </p:par>
                        <p:par>
                          <p:cTn id="44" fill="hold">
                            <p:stCondLst>
                              <p:cond delay="5000"/>
                            </p:stCondLst>
                            <p:childTnLst>
                              <p:par>
                                <p:cTn id="45" presetID="12" presetClass="entr" presetSubtype="1" fill="hold" grpId="0" nodeType="after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slide(fromTop)">
                                      <p:cBhvr>
                                        <p:cTn id="47" dur="500"/>
                                        <p:tgtEl>
                                          <p:spTgt spid="34"/>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fade">
                                      <p:cBhvr>
                                        <p:cTn id="51" dur="500"/>
                                        <p:tgtEl>
                                          <p:spTgt spid="37"/>
                                        </p:tgtEl>
                                      </p:cBhvr>
                                    </p:animEffect>
                                  </p:childTnLst>
                                </p:cTn>
                              </p:par>
                            </p:childTnLst>
                          </p:cTn>
                        </p:par>
                        <p:par>
                          <p:cTn id="52" fill="hold">
                            <p:stCondLst>
                              <p:cond delay="6000"/>
                            </p:stCondLst>
                            <p:childTnLst>
                              <p:par>
                                <p:cTn id="53" presetID="12" presetClass="entr" presetSubtype="1" fill="hold" nodeType="after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slide(fromTop)">
                                      <p:cBhvr>
                                        <p:cTn id="55" dur="500"/>
                                        <p:tgtEl>
                                          <p:spTgt spid="26"/>
                                        </p:tgtEl>
                                      </p:cBhvr>
                                    </p:animEffect>
                                  </p:childTnLst>
                                </p:cTn>
                              </p:par>
                            </p:childTnLst>
                          </p:cTn>
                        </p:par>
                        <p:par>
                          <p:cTn id="56" fill="hold">
                            <p:stCondLst>
                              <p:cond delay="6500"/>
                            </p:stCondLst>
                            <p:childTnLst>
                              <p:par>
                                <p:cTn id="57" presetID="22" presetClass="entr" presetSubtype="1" fill="hold" nodeType="after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wipe(up)">
                                      <p:cBhvr>
                                        <p:cTn id="59" dur="500"/>
                                        <p:tgtEl>
                                          <p:spTgt spid="8"/>
                                        </p:tgtEl>
                                      </p:cBhvr>
                                    </p:animEffect>
                                  </p:childTnLst>
                                </p:cTn>
                              </p:par>
                            </p:childTnLst>
                          </p:cTn>
                        </p:par>
                        <p:par>
                          <p:cTn id="60" fill="hold">
                            <p:stCondLst>
                              <p:cond delay="7000"/>
                            </p:stCondLst>
                            <p:childTnLst>
                              <p:par>
                                <p:cTn id="61" presetID="12" presetClass="entr" presetSubtype="1" fill="hold" grpId="0" nodeType="after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slide(fromTop)">
                                      <p:cBhvr>
                                        <p:cTn id="63" dur="500"/>
                                        <p:tgtEl>
                                          <p:spTgt spid="35"/>
                                        </p:tgtEl>
                                      </p:cBhvr>
                                    </p:animEffect>
                                  </p:childTnLst>
                                </p:cTn>
                              </p:par>
                            </p:childTnLst>
                          </p:cTn>
                        </p:par>
                        <p:par>
                          <p:cTn id="64" fill="hold">
                            <p:stCondLst>
                              <p:cond delay="7500"/>
                            </p:stCondLst>
                            <p:childTnLst>
                              <p:par>
                                <p:cTn id="65" presetID="10" presetClass="entr" presetSubtype="0" fill="hold" grpId="0" nodeType="after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fade">
                                      <p:cBhvr>
                                        <p:cTn id="67" dur="500"/>
                                        <p:tgtEl>
                                          <p:spTgt spid="38"/>
                                        </p:tgtEl>
                                      </p:cBhvr>
                                    </p:animEffect>
                                  </p:childTnLst>
                                </p:cTn>
                              </p:par>
                            </p:childTnLst>
                          </p:cTn>
                        </p:par>
                        <p:par>
                          <p:cTn id="68" fill="hold">
                            <p:stCondLst>
                              <p:cond delay="8000"/>
                            </p:stCondLst>
                            <p:childTnLst>
                              <p:par>
                                <p:cTn id="69" presetID="12" presetClass="entr" presetSubtype="1" fill="hold" nodeType="after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slide(fromTop)">
                                      <p:cBhvr>
                                        <p:cTn id="7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2" grpId="0"/>
      <p:bldP spid="33" grpId="0"/>
      <p:bldP spid="34" grpId="0"/>
      <p:bldP spid="35" grpId="0"/>
      <p:bldP spid="36" grpId="0" animBg="1"/>
      <p:bldP spid="37" grpId="0" animBg="1"/>
      <p:bldP spid="38" grpId="0" animBg="1"/>
      <p:bldP spid="3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p:cNvSpPr>
            <a:spLocks noGrp="1"/>
          </p:cNvSpPr>
          <p:nvPr>
            <p:ph type="title" idx="4294967295"/>
          </p:nvPr>
        </p:nvSpPr>
        <p:spPr>
          <a:xfrm>
            <a:off x="-94735" y="435392"/>
            <a:ext cx="23333052" cy="865439"/>
          </a:xfrm>
          <a:solidFill>
            <a:srgbClr val="C00000"/>
          </a:solidFill>
        </p:spPr>
        <p:txBody>
          <a:bodyPr/>
          <a:lstStyle/>
          <a:p>
            <a:pPr algn="l"/>
            <a:r>
              <a:rPr lang="tr-TR" sz="4400" b="1" dirty="0">
                <a:solidFill>
                  <a:schemeClr val="bg1"/>
                </a:solidFill>
                <a:latin typeface="Arial" panose="020B0604020202020204" pitchFamily="34" charset="0"/>
                <a:cs typeface="Arial" panose="020B0604020202020204" pitchFamily="34" charset="0"/>
              </a:rPr>
              <a:t>  TEHLİKE TANIMLAMA</a:t>
            </a:r>
            <a:endParaRPr lang="fr-FR" sz="4400" b="1" dirty="0">
              <a:solidFill>
                <a:schemeClr val="bg1"/>
              </a:solidFill>
              <a:latin typeface="Arial" panose="020B0604020202020204" pitchFamily="34" charset="0"/>
              <a:cs typeface="Arial" panose="020B0604020202020204" pitchFamily="34" charset="0"/>
            </a:endParaRPr>
          </a:p>
        </p:txBody>
      </p:sp>
      <p:sp>
        <p:nvSpPr>
          <p:cNvPr id="11" name="Espace réservé du texte 10"/>
          <p:cNvSpPr>
            <a:spLocks noGrp="1"/>
          </p:cNvSpPr>
          <p:nvPr>
            <p:ph type="body" sz="quarter" idx="4294967295"/>
          </p:nvPr>
        </p:nvSpPr>
        <p:spPr>
          <a:xfrm>
            <a:off x="83467" y="1859342"/>
            <a:ext cx="13939993" cy="746265"/>
          </a:xfrm>
        </p:spPr>
        <p:txBody>
          <a:bodyPr>
            <a:normAutofit fontScale="92500" lnSpcReduction="10000"/>
          </a:bodyPr>
          <a:lstStyle/>
          <a:p>
            <a:r>
              <a:rPr lang="tr-TR" dirty="0"/>
              <a:t>Hangi durumlar HAZOP-PHA vb. çalışmalarda ele alınmaktadır?</a:t>
            </a:r>
            <a:endParaRPr lang="en-US" dirty="0"/>
          </a:p>
        </p:txBody>
      </p:sp>
      <p:sp>
        <p:nvSpPr>
          <p:cNvPr id="20" name="Espace réservé du numéro de diapositive 3"/>
          <p:cNvSpPr>
            <a:spLocks noGrp="1"/>
          </p:cNvSpPr>
          <p:nvPr>
            <p:ph type="sldNum" sz="quarter" idx="4294967295"/>
          </p:nvPr>
        </p:nvSpPr>
        <p:spPr>
          <a:xfrm>
            <a:off x="22345922" y="12969219"/>
            <a:ext cx="892395" cy="730335"/>
          </a:xfrm>
          <a:prstGeom prst="rect">
            <a:avLst/>
          </a:prstGeom>
        </p:spPr>
        <p:txBody>
          <a:bodyPr/>
          <a:lstStyle/>
          <a:p>
            <a:fld id="{CF4668DC-857F-487D-BFFA-8C0CA5037977}" type="slidenum">
              <a:rPr lang="fr-BE" smtClean="0"/>
              <a:pPr/>
              <a:t>3</a:t>
            </a:fld>
            <a:endParaRPr lang="fr-BE" dirty="0"/>
          </a:p>
        </p:txBody>
      </p:sp>
      <p:sp>
        <p:nvSpPr>
          <p:cNvPr id="18" name="Titre 1"/>
          <p:cNvSpPr txBox="1">
            <a:spLocks/>
          </p:cNvSpPr>
          <p:nvPr/>
        </p:nvSpPr>
        <p:spPr>
          <a:xfrm>
            <a:off x="516557" y="6540337"/>
            <a:ext cx="12899333" cy="1785950"/>
          </a:xfrm>
          <a:prstGeom prst="rect">
            <a:avLst/>
          </a:prstGeom>
        </p:spPr>
        <p:txBody>
          <a:bodyPr vert="horz" lIns="217728" tIns="108864" rIns="217728" bIns="108864" rtlCol="0" anchor="ctr">
            <a:noAutofit/>
          </a:bodyPr>
          <a:lstStyle/>
          <a:p>
            <a:pPr algn="just">
              <a:spcBef>
                <a:spcPct val="0"/>
              </a:spcBef>
            </a:pPr>
            <a:r>
              <a:rPr lang="tr-TR" sz="3600" dirty="0" err="1">
                <a:solidFill>
                  <a:schemeClr val="tx2"/>
                </a:solidFill>
                <a:latin typeface="Arial" panose="020B0604020202020204" pitchFamily="34" charset="0"/>
                <a:ea typeface="ChunkFive" pitchFamily="2" charset="0"/>
                <a:cs typeface="Arial" panose="020B0604020202020204" pitchFamily="34" charset="0"/>
              </a:rPr>
              <a:t>Herşey</a:t>
            </a:r>
            <a:r>
              <a:rPr lang="tr-TR" sz="3600" dirty="0">
                <a:solidFill>
                  <a:schemeClr val="tx2"/>
                </a:solidFill>
                <a:latin typeface="Arial" panose="020B0604020202020204" pitchFamily="34" charset="0"/>
                <a:ea typeface="ChunkFive" pitchFamily="2" charset="0"/>
                <a:cs typeface="Arial" panose="020B0604020202020204" pitchFamily="34" charset="0"/>
              </a:rPr>
              <a:t> </a:t>
            </a:r>
            <a:r>
              <a:rPr lang="tr-TR" sz="3600" b="1" dirty="0">
                <a:solidFill>
                  <a:srgbClr val="C00000"/>
                </a:solidFill>
                <a:latin typeface="Arial" panose="020B0604020202020204" pitchFamily="34" charset="0"/>
                <a:ea typeface="ChunkFive" pitchFamily="2" charset="0"/>
                <a:cs typeface="Arial" panose="020B0604020202020204" pitchFamily="34" charset="0"/>
              </a:rPr>
              <a:t>uygun gibi </a:t>
            </a:r>
            <a:r>
              <a:rPr lang="tr-TR" sz="3600" dirty="0">
                <a:solidFill>
                  <a:schemeClr val="tx2"/>
                </a:solidFill>
                <a:latin typeface="Arial" panose="020B0604020202020204" pitchFamily="34" charset="0"/>
                <a:ea typeface="ChunkFive" pitchFamily="2" charset="0"/>
                <a:cs typeface="Arial" panose="020B0604020202020204" pitchFamily="34" charset="0"/>
              </a:rPr>
              <a:t>görünüyordu… </a:t>
            </a:r>
            <a:r>
              <a:rPr lang="tr-TR" sz="2400" dirty="0">
                <a:solidFill>
                  <a:schemeClr val="tx2"/>
                </a:solidFill>
                <a:latin typeface="Arial" panose="020B0604020202020204" pitchFamily="34" charset="0"/>
                <a:ea typeface="ChunkFive" pitchFamily="2" charset="0"/>
                <a:cs typeface="Arial" panose="020B0604020202020204" pitchFamily="34" charset="0"/>
              </a:rPr>
              <a:t>(Tarih:28.07.2023 / Olay yeri: Kocaeli)</a:t>
            </a:r>
          </a:p>
          <a:p>
            <a:pPr algn="just">
              <a:spcBef>
                <a:spcPct val="0"/>
              </a:spcBef>
            </a:pPr>
            <a:r>
              <a:rPr kumimoji="0" lang="tr-TR" sz="3600" b="0" i="0" u="none" strike="noStrike" kern="1200" cap="none" spc="0" normalizeH="0" baseline="0" noProof="0" dirty="0">
                <a:ln>
                  <a:noFill/>
                </a:ln>
                <a:solidFill>
                  <a:schemeClr val="tx2"/>
                </a:solidFill>
                <a:effectLst/>
                <a:uLnTx/>
                <a:uFillTx/>
                <a:latin typeface="Arial" panose="020B0604020202020204" pitchFamily="34" charset="0"/>
                <a:ea typeface="ChunkFive" pitchFamily="2" charset="0"/>
                <a:cs typeface="Arial" panose="020B0604020202020204" pitchFamily="34" charset="0"/>
              </a:rPr>
              <a:t>Ancak birden </a:t>
            </a:r>
            <a:r>
              <a:rPr kumimoji="0" lang="tr-TR" sz="3600" b="1" i="0" u="none" strike="noStrike" kern="1200" cap="none" spc="0" normalizeH="0" baseline="0" noProof="0" dirty="0">
                <a:ln>
                  <a:noFill/>
                </a:ln>
                <a:solidFill>
                  <a:schemeClr val="tx2"/>
                </a:solidFill>
                <a:effectLst/>
                <a:uLnTx/>
                <a:uFillTx/>
                <a:latin typeface="Arial" panose="020B0604020202020204" pitchFamily="34" charset="0"/>
                <a:ea typeface="ChunkFive" pitchFamily="2" charset="0"/>
                <a:cs typeface="Arial" panose="020B0604020202020204" pitchFamily="34" charset="0"/>
              </a:rPr>
              <a:t>patlama oldu </a:t>
            </a:r>
            <a:r>
              <a:rPr kumimoji="0" lang="tr-TR" sz="3600" b="0" i="0" u="none" strike="noStrike" kern="1200" cap="none" spc="0" normalizeH="0" baseline="0" noProof="0" dirty="0">
                <a:ln>
                  <a:noFill/>
                </a:ln>
                <a:solidFill>
                  <a:schemeClr val="tx2"/>
                </a:solidFill>
                <a:effectLst/>
                <a:uLnTx/>
                <a:uFillTx/>
                <a:latin typeface="Arial" panose="020B0604020202020204" pitchFamily="34" charset="0"/>
                <a:ea typeface="ChunkFive" pitchFamily="2" charset="0"/>
                <a:cs typeface="Arial" panose="020B0604020202020204" pitchFamily="34" charset="0"/>
              </a:rPr>
              <a:t>ve </a:t>
            </a:r>
            <a:r>
              <a:rPr kumimoji="0" lang="tr-TR" sz="3600" b="1" i="0" u="none" strike="noStrike" kern="1200" cap="none" spc="0" normalizeH="0" baseline="0" noProof="0" dirty="0">
                <a:ln>
                  <a:noFill/>
                </a:ln>
                <a:solidFill>
                  <a:srgbClr val="0070C0"/>
                </a:solidFill>
                <a:effectLst/>
                <a:uLnTx/>
                <a:uFillTx/>
                <a:latin typeface="Arial" panose="020B0604020202020204" pitchFamily="34" charset="0"/>
                <a:ea typeface="ChunkFive" pitchFamily="2" charset="0"/>
                <a:cs typeface="Arial" panose="020B0604020202020204" pitchFamily="34" charset="0"/>
              </a:rPr>
              <a:t>alevler yükseldi</a:t>
            </a:r>
            <a:r>
              <a:rPr kumimoji="0" lang="tr-TR" sz="3600" b="0" i="0" u="none" strike="noStrike" kern="1200" cap="none" spc="0" normalizeH="0" baseline="0" noProof="0" dirty="0">
                <a:ln>
                  <a:noFill/>
                </a:ln>
                <a:solidFill>
                  <a:schemeClr val="tx2"/>
                </a:solidFill>
                <a:effectLst/>
                <a:uLnTx/>
                <a:uFillTx/>
                <a:latin typeface="Arial" panose="020B0604020202020204" pitchFamily="34" charset="0"/>
                <a:ea typeface="ChunkFive" pitchFamily="2" charset="0"/>
                <a:cs typeface="Arial" panose="020B0604020202020204" pitchFamily="34" charset="0"/>
              </a:rPr>
              <a:t>….</a:t>
            </a:r>
            <a:endParaRPr kumimoji="0" lang="en-US" sz="3600" b="0" i="0" u="none" strike="noStrike" kern="1200" cap="none" spc="0" normalizeH="0" baseline="0" noProof="0" dirty="0">
              <a:ln>
                <a:noFill/>
              </a:ln>
              <a:solidFill>
                <a:schemeClr val="tx2"/>
              </a:solidFill>
              <a:effectLst/>
              <a:uLnTx/>
              <a:uFillTx/>
              <a:latin typeface="Arial" panose="020B0604020202020204" pitchFamily="34" charset="0"/>
              <a:ea typeface="ChunkFive" pitchFamily="2" charset="0"/>
              <a:cs typeface="Arial" panose="020B0604020202020204" pitchFamily="34" charset="0"/>
            </a:endParaRPr>
          </a:p>
        </p:txBody>
      </p:sp>
      <p:cxnSp>
        <p:nvCxnSpPr>
          <p:cNvPr id="23" name="Connecteur droit 22"/>
          <p:cNvCxnSpPr>
            <a:cxnSpLocks/>
          </p:cNvCxnSpPr>
          <p:nvPr/>
        </p:nvCxnSpPr>
        <p:spPr>
          <a:xfrm flipH="1">
            <a:off x="0" y="8514978"/>
            <a:ext cx="13488938"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Dikdörtgen 7">
            <a:extLst>
              <a:ext uri="{FF2B5EF4-FFF2-40B4-BE49-F238E27FC236}">
                <a16:creationId xmlns:a16="http://schemas.microsoft.com/office/drawing/2014/main" id="{EFA08243-DD7F-48D1-AE48-2D5D93087508}"/>
              </a:ext>
            </a:extLst>
          </p:cNvPr>
          <p:cNvSpPr/>
          <p:nvPr/>
        </p:nvSpPr>
        <p:spPr>
          <a:xfrm>
            <a:off x="311474" y="8892362"/>
            <a:ext cx="13177464" cy="2123658"/>
          </a:xfrm>
          <a:prstGeom prst="rect">
            <a:avLst/>
          </a:prstGeom>
        </p:spPr>
        <p:txBody>
          <a:bodyPr wrap="square">
            <a:spAutoFit/>
          </a:bodyPr>
          <a:lstStyle/>
          <a:p>
            <a:r>
              <a:rPr lang="tr-TR" sz="4400" dirty="0">
                <a:latin typeface="Arial" panose="020B0604020202020204" pitchFamily="34" charset="0"/>
                <a:cs typeface="Arial" panose="020B0604020202020204" pitchFamily="34" charset="0"/>
              </a:rPr>
              <a:t>1.Bu olay büyük endüstriyel kaza mı?</a:t>
            </a:r>
          </a:p>
          <a:p>
            <a:r>
              <a:rPr lang="tr-TR" sz="4400" dirty="0">
                <a:latin typeface="Arial" panose="020B0604020202020204" pitchFamily="34" charset="0"/>
                <a:cs typeface="Arial" panose="020B0604020202020204" pitchFamily="34" charset="0"/>
              </a:rPr>
              <a:t>2.Büyük endüstriyel kazaya ramak kala olayı mı?</a:t>
            </a:r>
          </a:p>
          <a:p>
            <a:r>
              <a:rPr lang="tr-TR" sz="4400" dirty="0">
                <a:latin typeface="Arial" panose="020B0604020202020204" pitchFamily="34" charset="0"/>
                <a:cs typeface="Arial" panose="020B0604020202020204" pitchFamily="34" charset="0"/>
              </a:rPr>
              <a:t>3.Değişimin yönetimi etkin bir şekilde uygulandı mı?</a:t>
            </a:r>
            <a:endParaRPr lang="hu-HU" sz="4400" dirty="0">
              <a:latin typeface="Arial" panose="020B0604020202020204" pitchFamily="34" charset="0"/>
              <a:cs typeface="Arial" panose="020B0604020202020204" pitchFamily="34" charset="0"/>
            </a:endParaRPr>
          </a:p>
        </p:txBody>
      </p:sp>
      <p:pic>
        <p:nvPicPr>
          <p:cNvPr id="3" name="Video 2">
            <a:hlinkClick r:id="" action="ppaction://media"/>
            <a:extLst>
              <a:ext uri="{FF2B5EF4-FFF2-40B4-BE49-F238E27FC236}">
                <a16:creationId xmlns:a16="http://schemas.microsoft.com/office/drawing/2014/main" id="{4987A2FC-BD54-AEBC-12AA-6FA2F1DD177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848980" y="1399114"/>
            <a:ext cx="10225134" cy="11076304"/>
          </a:xfrm>
          <a:prstGeom prst="rect">
            <a:avLst/>
          </a:prstGeom>
        </p:spPr>
      </p:pic>
      <p:pic>
        <p:nvPicPr>
          <p:cNvPr id="7" name="Resim 6">
            <a:extLst>
              <a:ext uri="{FF2B5EF4-FFF2-40B4-BE49-F238E27FC236}">
                <a16:creationId xmlns:a16="http://schemas.microsoft.com/office/drawing/2014/main" id="{CE1A7B08-D77A-7B78-CC15-F0178BAAC378}"/>
              </a:ext>
            </a:extLst>
          </p:cNvPr>
          <p:cNvPicPr>
            <a:picLocks noChangeAspect="1"/>
          </p:cNvPicPr>
          <p:nvPr/>
        </p:nvPicPr>
        <p:blipFill>
          <a:blip r:embed="rId5"/>
          <a:stretch>
            <a:fillRect/>
          </a:stretch>
        </p:blipFill>
        <p:spPr>
          <a:xfrm>
            <a:off x="566513" y="2843118"/>
            <a:ext cx="12121397" cy="3617806"/>
          </a:xfrm>
          <a:prstGeom prst="rect">
            <a:avLst/>
          </a:prstGeom>
        </p:spPr>
      </p:pic>
    </p:spTree>
    <p:extLst>
      <p:ext uri="{BB962C8B-B14F-4D97-AF65-F5344CB8AC3E}">
        <p14:creationId xmlns:p14="http://schemas.microsoft.com/office/powerpoint/2010/main" val="157857453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91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ayt Numarası Yer Tutucusu 5">
            <a:extLst>
              <a:ext uri="{FF2B5EF4-FFF2-40B4-BE49-F238E27FC236}">
                <a16:creationId xmlns:a16="http://schemas.microsoft.com/office/drawing/2014/main" id="{775926C3-7925-4304-BA2B-3BC3DB4B79C5}"/>
              </a:ext>
            </a:extLst>
          </p:cNvPr>
          <p:cNvSpPr>
            <a:spLocks noGrp="1"/>
          </p:cNvSpPr>
          <p:nvPr>
            <p:ph type="sldNum" sz="quarter" idx="12"/>
          </p:nvPr>
        </p:nvSpPr>
        <p:spPr/>
        <p:txBody>
          <a:bodyPr/>
          <a:lstStyle/>
          <a:p>
            <a:fld id="{CF4668DC-857F-487D-BFFA-8C0CA5037977}" type="slidenum">
              <a:rPr lang="fr-BE" smtClean="0"/>
              <a:pPr/>
              <a:t>30</a:t>
            </a:fld>
            <a:endParaRPr lang="fr-BE" dirty="0"/>
          </a:p>
        </p:txBody>
      </p:sp>
      <p:sp>
        <p:nvSpPr>
          <p:cNvPr id="8" name="Dikdörtgen 7">
            <a:extLst>
              <a:ext uri="{FF2B5EF4-FFF2-40B4-BE49-F238E27FC236}">
                <a16:creationId xmlns:a16="http://schemas.microsoft.com/office/drawing/2014/main" id="{0C5BEB97-AF5C-404E-A29F-F55CA7B4A57E}"/>
              </a:ext>
            </a:extLst>
          </p:cNvPr>
          <p:cNvSpPr/>
          <p:nvPr/>
        </p:nvSpPr>
        <p:spPr bwMode="auto">
          <a:xfrm>
            <a:off x="20185682" y="162050"/>
            <a:ext cx="4199906" cy="1008112"/>
          </a:xfrm>
          <a:prstGeom prst="rect">
            <a:avLst/>
          </a:prstGeom>
          <a:solidFill>
            <a:schemeClr val="bg1"/>
          </a:solidFill>
          <a:ln w="0">
            <a:noFill/>
            <a:prstDash val="solid"/>
            <a:round/>
            <a:headEnd/>
            <a:tailEnd/>
          </a:ln>
          <a:sp3d prstMaterial="metal">
            <a:bevelT w="127000" h="635000" prst="angle"/>
            <a:bevelB w="127000" h="635000" prst="coolSlant"/>
          </a:sp3d>
        </p:spPr>
        <p:txBody>
          <a:bodyPr vert="horz" wrap="square" lIns="91440" tIns="45720" rIns="91440" bIns="45720" numCol="1" rtlCol="0" anchor="t" anchorCtr="0" compatLnSpc="1">
            <a:prstTxWarp prst="textNoShape">
              <a:avLst/>
            </a:prstTxWarp>
          </a:bodyPr>
          <a:lstStyle/>
          <a:p>
            <a:pPr algn="ctr"/>
            <a:endParaRPr lang="tr-TR"/>
          </a:p>
        </p:txBody>
      </p:sp>
      <p:sp>
        <p:nvSpPr>
          <p:cNvPr id="7" name="Dikdörtgen 6">
            <a:extLst>
              <a:ext uri="{FF2B5EF4-FFF2-40B4-BE49-F238E27FC236}">
                <a16:creationId xmlns:a16="http://schemas.microsoft.com/office/drawing/2014/main" id="{F5875FBE-BE0D-4552-9C1F-229109C832D6}"/>
              </a:ext>
            </a:extLst>
          </p:cNvPr>
          <p:cNvSpPr/>
          <p:nvPr/>
        </p:nvSpPr>
        <p:spPr bwMode="auto">
          <a:xfrm>
            <a:off x="0" y="450082"/>
            <a:ext cx="23786082" cy="6941351"/>
          </a:xfrm>
          <a:prstGeom prst="rect">
            <a:avLst/>
          </a:prstGeom>
          <a:solidFill>
            <a:srgbClr val="0070C0"/>
          </a:solidFill>
          <a:ln w="0">
            <a:noFill/>
            <a:prstDash val="solid"/>
            <a:round/>
            <a:headEnd/>
            <a:tailEnd/>
          </a:ln>
          <a:sp3d prstMaterial="metal">
            <a:bevelT w="127000" h="635000" prst="angle"/>
            <a:bevelB w="127000" h="635000" prst="coolSlant"/>
          </a:sp3d>
        </p:spPr>
        <p:txBody>
          <a:bodyPr vert="horz" wrap="square" lIns="91440" tIns="45720" rIns="91440" bIns="45720" numCol="1" rtlCol="0" anchor="t" anchorCtr="0" compatLnSpc="1">
            <a:prstTxWarp prst="textNoShape">
              <a:avLst/>
            </a:prstTxWarp>
          </a:bodyPr>
          <a:lstStyle/>
          <a:p>
            <a:pPr algn="ctr"/>
            <a:endParaRPr lang="tr-TR"/>
          </a:p>
        </p:txBody>
      </p:sp>
      <p:sp>
        <p:nvSpPr>
          <p:cNvPr id="9" name="Text Placeholder 2">
            <a:extLst>
              <a:ext uri="{FF2B5EF4-FFF2-40B4-BE49-F238E27FC236}">
                <a16:creationId xmlns:a16="http://schemas.microsoft.com/office/drawing/2014/main" id="{AC64BEAA-2326-4FC2-A907-42D0D15F52AF}"/>
              </a:ext>
            </a:extLst>
          </p:cNvPr>
          <p:cNvSpPr txBox="1">
            <a:spLocks/>
          </p:cNvSpPr>
          <p:nvPr/>
        </p:nvSpPr>
        <p:spPr>
          <a:xfrm>
            <a:off x="599506" y="7829327"/>
            <a:ext cx="11324905" cy="432098"/>
          </a:xfrm>
          <a:prstGeom prst="rect">
            <a:avLst/>
          </a:prstGeom>
        </p:spPr>
        <p:txBody>
          <a:bodyPr/>
          <a:lstStyle>
            <a:lvl1pPr marL="816479" indent="-816479" algn="l" defTabSz="2177278" rtl="0" eaLnBrk="1" latinLnBrk="0" hangingPunct="1">
              <a:spcBef>
                <a:spcPct val="20000"/>
              </a:spcBef>
              <a:buFont typeface="Arial" pitchFamily="34" charset="0"/>
              <a:buNone/>
              <a:defRPr sz="4000" kern="1200">
                <a:solidFill>
                  <a:schemeClr val="tx2"/>
                </a:solidFill>
                <a:latin typeface="+mn-lt"/>
                <a:ea typeface="+mn-ea"/>
                <a:cs typeface="+mn-cs"/>
              </a:defRPr>
            </a:lvl1pPr>
            <a:lvl2pPr marL="1769038" indent="-680399" algn="l" defTabSz="2177278" rtl="0" eaLnBrk="1" latinLnBrk="0" hangingPunct="1">
              <a:spcBef>
                <a:spcPct val="20000"/>
              </a:spcBef>
              <a:buFont typeface="Arial" pitchFamily="34" charset="0"/>
              <a:buChar char="–"/>
              <a:defRPr sz="6700" kern="1200">
                <a:solidFill>
                  <a:srgbClr val="3B3B3B"/>
                </a:solidFill>
                <a:latin typeface="+mn-lt"/>
                <a:ea typeface="+mn-ea"/>
                <a:cs typeface="+mn-cs"/>
              </a:defRPr>
            </a:lvl2pPr>
            <a:lvl3pPr marL="2721597" indent="-544319" algn="l" defTabSz="2177278" rtl="0" eaLnBrk="1" latinLnBrk="0" hangingPunct="1">
              <a:spcBef>
                <a:spcPct val="20000"/>
              </a:spcBef>
              <a:buFont typeface="Arial" pitchFamily="34" charset="0"/>
              <a:buChar char="•"/>
              <a:defRPr sz="5700" kern="1200">
                <a:solidFill>
                  <a:srgbClr val="3B3B3B"/>
                </a:solidFill>
                <a:latin typeface="+mn-lt"/>
                <a:ea typeface="+mn-ea"/>
                <a:cs typeface="+mn-cs"/>
              </a:defRPr>
            </a:lvl3pPr>
            <a:lvl4pPr marL="3810236" indent="-544319" algn="l" defTabSz="2177278" rtl="0" eaLnBrk="1" latinLnBrk="0" hangingPunct="1">
              <a:spcBef>
                <a:spcPct val="20000"/>
              </a:spcBef>
              <a:buFont typeface="Arial" pitchFamily="34" charset="0"/>
              <a:buChar char="–"/>
              <a:defRPr sz="4800" kern="1200">
                <a:solidFill>
                  <a:srgbClr val="3B3B3B"/>
                </a:solidFill>
                <a:latin typeface="+mn-lt"/>
                <a:ea typeface="+mn-ea"/>
                <a:cs typeface="+mn-cs"/>
              </a:defRPr>
            </a:lvl4pPr>
            <a:lvl5pPr marL="4898875" indent="-544319" algn="l" defTabSz="2177278" rtl="0" eaLnBrk="1" latinLnBrk="0" hangingPunct="1">
              <a:spcBef>
                <a:spcPct val="20000"/>
              </a:spcBef>
              <a:buFont typeface="Arial" pitchFamily="34" charset="0"/>
              <a:buChar char="»"/>
              <a:defRPr sz="4800" kern="1200">
                <a:solidFill>
                  <a:srgbClr val="3B3B3B"/>
                </a:solidFill>
                <a:latin typeface="+mn-lt"/>
                <a:ea typeface="+mn-ea"/>
                <a:cs typeface="+mn-cs"/>
              </a:defRPr>
            </a:lvl5pPr>
            <a:lvl6pPr marL="5987514" indent="-544319" algn="l" defTabSz="2177278" rtl="0" eaLnBrk="1" latinLnBrk="0" hangingPunct="1">
              <a:spcBef>
                <a:spcPct val="20000"/>
              </a:spcBef>
              <a:buFont typeface="Arial" pitchFamily="34" charset="0"/>
              <a:buChar char="•"/>
              <a:defRPr sz="4800" kern="1200">
                <a:solidFill>
                  <a:schemeClr val="tx1"/>
                </a:solidFill>
                <a:latin typeface="+mn-lt"/>
                <a:ea typeface="+mn-ea"/>
                <a:cs typeface="+mn-cs"/>
              </a:defRPr>
            </a:lvl6pPr>
            <a:lvl7pPr marL="7076153" indent="-544319" algn="l" defTabSz="2177278" rtl="0" eaLnBrk="1" latinLnBrk="0" hangingPunct="1">
              <a:spcBef>
                <a:spcPct val="20000"/>
              </a:spcBef>
              <a:buFont typeface="Arial" pitchFamily="34" charset="0"/>
              <a:buChar char="•"/>
              <a:defRPr sz="4800" kern="1200">
                <a:solidFill>
                  <a:schemeClr val="tx1"/>
                </a:solidFill>
                <a:latin typeface="+mn-lt"/>
                <a:ea typeface="+mn-ea"/>
                <a:cs typeface="+mn-cs"/>
              </a:defRPr>
            </a:lvl7pPr>
            <a:lvl8pPr marL="8164792" indent="-544319" algn="l" defTabSz="2177278" rtl="0" eaLnBrk="1" latinLnBrk="0" hangingPunct="1">
              <a:spcBef>
                <a:spcPct val="20000"/>
              </a:spcBef>
              <a:buFont typeface="Arial" pitchFamily="34" charset="0"/>
              <a:buChar char="•"/>
              <a:defRPr sz="4800" kern="1200">
                <a:solidFill>
                  <a:schemeClr val="tx1"/>
                </a:solidFill>
                <a:latin typeface="+mn-lt"/>
                <a:ea typeface="+mn-ea"/>
                <a:cs typeface="+mn-cs"/>
              </a:defRPr>
            </a:lvl8pPr>
            <a:lvl9pPr marL="9253431" indent="-544319" algn="l" defTabSz="2177278" rtl="0" eaLnBrk="1" latinLnBrk="0" hangingPunct="1">
              <a:spcBef>
                <a:spcPct val="20000"/>
              </a:spcBef>
              <a:buFont typeface="Arial" pitchFamily="34" charset="0"/>
              <a:buChar char="•"/>
              <a:defRPr sz="4800" kern="1200">
                <a:solidFill>
                  <a:schemeClr val="tx1"/>
                </a:solidFill>
                <a:latin typeface="+mn-lt"/>
                <a:ea typeface="+mn-ea"/>
                <a:cs typeface="+mn-cs"/>
              </a:defRPr>
            </a:lvl9pPr>
          </a:lstStyle>
          <a:p>
            <a:r>
              <a:rPr lang="tr-TR"/>
              <a:t>Efari BAHÇEVAN</a:t>
            </a:r>
            <a:endParaRPr lang="en-GB" dirty="0"/>
          </a:p>
        </p:txBody>
      </p:sp>
      <p:sp>
        <p:nvSpPr>
          <p:cNvPr id="10" name="Text Placeholder 3">
            <a:extLst>
              <a:ext uri="{FF2B5EF4-FFF2-40B4-BE49-F238E27FC236}">
                <a16:creationId xmlns:a16="http://schemas.microsoft.com/office/drawing/2014/main" id="{CA74558C-445B-441C-8437-72EA32CF5D32}"/>
              </a:ext>
            </a:extLst>
          </p:cNvPr>
          <p:cNvSpPr txBox="1">
            <a:spLocks/>
          </p:cNvSpPr>
          <p:nvPr/>
        </p:nvSpPr>
        <p:spPr>
          <a:xfrm>
            <a:off x="599506" y="8683846"/>
            <a:ext cx="11324905" cy="409793"/>
          </a:xfrm>
          <a:prstGeom prst="rect">
            <a:avLst/>
          </a:prstGeom>
        </p:spPr>
        <p:txBody>
          <a:bodyPr/>
          <a:lstStyle>
            <a:lvl1pPr marL="816479" indent="-816479" algn="l" defTabSz="2177278" rtl="0" eaLnBrk="1" latinLnBrk="0" hangingPunct="1">
              <a:spcBef>
                <a:spcPct val="20000"/>
              </a:spcBef>
              <a:buFont typeface="Arial" pitchFamily="34" charset="0"/>
              <a:buNone/>
              <a:defRPr sz="4000" kern="1200">
                <a:solidFill>
                  <a:schemeClr val="tx2"/>
                </a:solidFill>
                <a:latin typeface="+mn-lt"/>
                <a:ea typeface="+mn-ea"/>
                <a:cs typeface="+mn-cs"/>
              </a:defRPr>
            </a:lvl1pPr>
            <a:lvl2pPr marL="1769038" indent="-680399" algn="l" defTabSz="2177278" rtl="0" eaLnBrk="1" latinLnBrk="0" hangingPunct="1">
              <a:spcBef>
                <a:spcPct val="20000"/>
              </a:spcBef>
              <a:buFont typeface="Arial" pitchFamily="34" charset="0"/>
              <a:buChar char="–"/>
              <a:defRPr sz="6700" kern="1200">
                <a:solidFill>
                  <a:srgbClr val="3B3B3B"/>
                </a:solidFill>
                <a:latin typeface="+mn-lt"/>
                <a:ea typeface="+mn-ea"/>
                <a:cs typeface="+mn-cs"/>
              </a:defRPr>
            </a:lvl2pPr>
            <a:lvl3pPr marL="2721597" indent="-544319" algn="l" defTabSz="2177278" rtl="0" eaLnBrk="1" latinLnBrk="0" hangingPunct="1">
              <a:spcBef>
                <a:spcPct val="20000"/>
              </a:spcBef>
              <a:buFont typeface="Arial" pitchFamily="34" charset="0"/>
              <a:buChar char="•"/>
              <a:defRPr sz="5700" kern="1200">
                <a:solidFill>
                  <a:srgbClr val="3B3B3B"/>
                </a:solidFill>
                <a:latin typeface="+mn-lt"/>
                <a:ea typeface="+mn-ea"/>
                <a:cs typeface="+mn-cs"/>
              </a:defRPr>
            </a:lvl3pPr>
            <a:lvl4pPr marL="3810236" indent="-544319" algn="l" defTabSz="2177278" rtl="0" eaLnBrk="1" latinLnBrk="0" hangingPunct="1">
              <a:spcBef>
                <a:spcPct val="20000"/>
              </a:spcBef>
              <a:buFont typeface="Arial" pitchFamily="34" charset="0"/>
              <a:buChar char="–"/>
              <a:defRPr sz="4800" kern="1200">
                <a:solidFill>
                  <a:srgbClr val="3B3B3B"/>
                </a:solidFill>
                <a:latin typeface="+mn-lt"/>
                <a:ea typeface="+mn-ea"/>
                <a:cs typeface="+mn-cs"/>
              </a:defRPr>
            </a:lvl4pPr>
            <a:lvl5pPr marL="4898875" indent="-544319" algn="l" defTabSz="2177278" rtl="0" eaLnBrk="1" latinLnBrk="0" hangingPunct="1">
              <a:spcBef>
                <a:spcPct val="20000"/>
              </a:spcBef>
              <a:buFont typeface="Arial" pitchFamily="34" charset="0"/>
              <a:buChar char="»"/>
              <a:defRPr sz="4800" kern="1200">
                <a:solidFill>
                  <a:srgbClr val="3B3B3B"/>
                </a:solidFill>
                <a:latin typeface="+mn-lt"/>
                <a:ea typeface="+mn-ea"/>
                <a:cs typeface="+mn-cs"/>
              </a:defRPr>
            </a:lvl5pPr>
            <a:lvl6pPr marL="5987514" indent="-544319" algn="l" defTabSz="2177278" rtl="0" eaLnBrk="1" latinLnBrk="0" hangingPunct="1">
              <a:spcBef>
                <a:spcPct val="20000"/>
              </a:spcBef>
              <a:buFont typeface="Arial" pitchFamily="34" charset="0"/>
              <a:buChar char="•"/>
              <a:defRPr sz="4800" kern="1200">
                <a:solidFill>
                  <a:schemeClr val="tx1"/>
                </a:solidFill>
                <a:latin typeface="+mn-lt"/>
                <a:ea typeface="+mn-ea"/>
                <a:cs typeface="+mn-cs"/>
              </a:defRPr>
            </a:lvl6pPr>
            <a:lvl7pPr marL="7076153" indent="-544319" algn="l" defTabSz="2177278" rtl="0" eaLnBrk="1" latinLnBrk="0" hangingPunct="1">
              <a:spcBef>
                <a:spcPct val="20000"/>
              </a:spcBef>
              <a:buFont typeface="Arial" pitchFamily="34" charset="0"/>
              <a:buChar char="•"/>
              <a:defRPr sz="4800" kern="1200">
                <a:solidFill>
                  <a:schemeClr val="tx1"/>
                </a:solidFill>
                <a:latin typeface="+mn-lt"/>
                <a:ea typeface="+mn-ea"/>
                <a:cs typeface="+mn-cs"/>
              </a:defRPr>
            </a:lvl7pPr>
            <a:lvl8pPr marL="8164792" indent="-544319" algn="l" defTabSz="2177278" rtl="0" eaLnBrk="1" latinLnBrk="0" hangingPunct="1">
              <a:spcBef>
                <a:spcPct val="20000"/>
              </a:spcBef>
              <a:buFont typeface="Arial" pitchFamily="34" charset="0"/>
              <a:buChar char="•"/>
              <a:defRPr sz="4800" kern="1200">
                <a:solidFill>
                  <a:schemeClr val="tx1"/>
                </a:solidFill>
                <a:latin typeface="+mn-lt"/>
                <a:ea typeface="+mn-ea"/>
                <a:cs typeface="+mn-cs"/>
              </a:defRPr>
            </a:lvl8pPr>
            <a:lvl9pPr marL="9253431" indent="-544319" algn="l" defTabSz="2177278" rtl="0" eaLnBrk="1" latinLnBrk="0" hangingPunct="1">
              <a:spcBef>
                <a:spcPct val="20000"/>
              </a:spcBef>
              <a:buFont typeface="Arial" pitchFamily="34" charset="0"/>
              <a:buChar char="•"/>
              <a:defRPr sz="4800" kern="1200">
                <a:solidFill>
                  <a:schemeClr val="tx1"/>
                </a:solidFill>
                <a:latin typeface="+mn-lt"/>
                <a:ea typeface="+mn-ea"/>
                <a:cs typeface="+mn-cs"/>
              </a:defRPr>
            </a:lvl9pPr>
          </a:lstStyle>
          <a:p>
            <a:r>
              <a:rPr lang="tr-TR" dirty="0"/>
              <a:t>efari.bahcevan@seyir.com</a:t>
            </a:r>
            <a:endParaRPr lang="en-GB" dirty="0"/>
          </a:p>
        </p:txBody>
      </p:sp>
      <p:cxnSp>
        <p:nvCxnSpPr>
          <p:cNvPr id="12" name="Düz Bağlayıcı 11">
            <a:extLst>
              <a:ext uri="{FF2B5EF4-FFF2-40B4-BE49-F238E27FC236}">
                <a16:creationId xmlns:a16="http://schemas.microsoft.com/office/drawing/2014/main" id="{780ADD90-1EEB-47E9-ABF0-1F55092E7D81}"/>
              </a:ext>
            </a:extLst>
          </p:cNvPr>
          <p:cNvCxnSpPr/>
          <p:nvPr/>
        </p:nvCxnSpPr>
        <p:spPr>
          <a:xfrm>
            <a:off x="0" y="7578874"/>
            <a:ext cx="23796000" cy="0"/>
          </a:xfrm>
          <a:prstGeom prst="line">
            <a:avLst/>
          </a:prstGeom>
          <a:ln w="76200">
            <a:solidFill>
              <a:srgbClr val="0070C0"/>
            </a:solidFill>
          </a:ln>
        </p:spPr>
        <p:style>
          <a:lnRef idx="3">
            <a:schemeClr val="accent6"/>
          </a:lnRef>
          <a:fillRef idx="0">
            <a:schemeClr val="accent6"/>
          </a:fillRef>
          <a:effectRef idx="2">
            <a:schemeClr val="accent6"/>
          </a:effectRef>
          <a:fontRef idx="minor">
            <a:schemeClr val="tx1"/>
          </a:fontRef>
        </p:style>
      </p:cxnSp>
      <p:sp>
        <p:nvSpPr>
          <p:cNvPr id="13" name="Title 1">
            <a:extLst>
              <a:ext uri="{FF2B5EF4-FFF2-40B4-BE49-F238E27FC236}">
                <a16:creationId xmlns:a16="http://schemas.microsoft.com/office/drawing/2014/main" id="{0ABD8266-8FC9-451D-B2BE-9147F8935DDC}"/>
              </a:ext>
            </a:extLst>
          </p:cNvPr>
          <p:cNvSpPr>
            <a:spLocks noGrp="1"/>
          </p:cNvSpPr>
          <p:nvPr>
            <p:ph type="title"/>
          </p:nvPr>
        </p:nvSpPr>
        <p:spPr>
          <a:xfrm>
            <a:off x="322306" y="1150651"/>
            <a:ext cx="22469813" cy="2609132"/>
          </a:xfrm>
        </p:spPr>
        <p:txBody>
          <a:bodyPr/>
          <a:lstStyle/>
          <a:p>
            <a:r>
              <a:rPr lang="tr-TR" sz="8000" dirty="0">
                <a:solidFill>
                  <a:schemeClr val="bg1"/>
                </a:solidFill>
                <a:latin typeface="Verdana" panose="020B0604030504040204" pitchFamily="34" charset="0"/>
                <a:ea typeface="Verdana" panose="020B0604030504040204" pitchFamily="34" charset="0"/>
                <a:sym typeface="Wingdings" panose="05000000000000000000" pitchFamily="2" charset="2"/>
              </a:rPr>
              <a:t>İlginize Teşekkürler </a:t>
            </a:r>
            <a:endParaRPr lang="en-GB" sz="8000" dirty="0">
              <a:solidFill>
                <a:schemeClr val="bg1"/>
              </a:solidFill>
              <a:latin typeface="Verdana" panose="020B0604030504040204" pitchFamily="34" charset="0"/>
              <a:ea typeface="Verdana" panose="020B0604030504040204" pitchFamily="34" charset="0"/>
            </a:endParaRPr>
          </a:p>
        </p:txBody>
      </p:sp>
      <p:sp>
        <p:nvSpPr>
          <p:cNvPr id="14" name="Dikdörtgen 13">
            <a:extLst>
              <a:ext uri="{FF2B5EF4-FFF2-40B4-BE49-F238E27FC236}">
                <a16:creationId xmlns:a16="http://schemas.microsoft.com/office/drawing/2014/main" id="{8619FF40-4D15-4442-9172-4E32F380FE8D}"/>
              </a:ext>
            </a:extLst>
          </p:cNvPr>
          <p:cNvSpPr/>
          <p:nvPr/>
        </p:nvSpPr>
        <p:spPr>
          <a:xfrm>
            <a:off x="627187" y="10963250"/>
            <a:ext cx="8489825" cy="769441"/>
          </a:xfrm>
          <a:prstGeom prst="rect">
            <a:avLst/>
          </a:prstGeom>
        </p:spPr>
        <p:txBody>
          <a:bodyPr wrap="none">
            <a:spAutoFit/>
          </a:bodyPr>
          <a:lstStyle/>
          <a:p>
            <a:r>
              <a:rPr lang="tr-TR" sz="4400" b="1" i="1" dirty="0">
                <a:ln w="0"/>
                <a:solidFill>
                  <a:srgbClr val="FF0000"/>
                </a:solidFill>
                <a:effectLst>
                  <a:outerShdw blurRad="38100" dist="25400" dir="5400000" algn="ctr" rotWithShape="0">
                    <a:srgbClr val="6E747A">
                      <a:alpha val="43000"/>
                    </a:srgbClr>
                  </a:outerShdw>
                </a:effectLst>
                <a:latin typeface="Verdana" panose="020B0604030504040204" pitchFamily="34" charset="0"/>
                <a:ea typeface="Verdana" panose="020B0604030504040204" pitchFamily="34" charset="0"/>
              </a:rPr>
              <a:t>Değerlerinizi Güvenli Kılar</a:t>
            </a:r>
            <a:endParaRPr lang="en-GB" sz="2400" b="1" noProof="1">
              <a:ln w="0"/>
              <a:solidFill>
                <a:srgbClr val="FF0000"/>
              </a:solidFill>
              <a:effectLst>
                <a:outerShdw blurRad="38100" dist="25400" dir="5400000" algn="ctr" rotWithShape="0">
                  <a:srgbClr val="6E747A">
                    <a:alpha val="43000"/>
                  </a:srgbClr>
                </a:outerShdw>
              </a:effectLst>
              <a:latin typeface="Verdana" panose="020B0604030504040204" pitchFamily="34" charset="0"/>
              <a:ea typeface="Verdana" panose="020B0604030504040204" pitchFamily="34" charset="0"/>
            </a:endParaRPr>
          </a:p>
        </p:txBody>
      </p:sp>
      <p:sp>
        <p:nvSpPr>
          <p:cNvPr id="15" name="Dikdörtgen 14">
            <a:extLst>
              <a:ext uri="{FF2B5EF4-FFF2-40B4-BE49-F238E27FC236}">
                <a16:creationId xmlns:a16="http://schemas.microsoft.com/office/drawing/2014/main" id="{0D81D40F-2066-4AC1-B751-0EAC9D4B99A4}"/>
              </a:ext>
            </a:extLst>
          </p:cNvPr>
          <p:cNvSpPr/>
          <p:nvPr/>
        </p:nvSpPr>
        <p:spPr>
          <a:xfrm>
            <a:off x="13920986" y="8334744"/>
            <a:ext cx="9791463" cy="1200329"/>
          </a:xfrm>
          <a:prstGeom prst="rect">
            <a:avLst/>
          </a:prstGeom>
        </p:spPr>
        <p:txBody>
          <a:bodyPr wrap="none">
            <a:spAutoFit/>
          </a:bodyPr>
          <a:lstStyle/>
          <a:p>
            <a:r>
              <a:rPr lang="tr-TR" sz="7200" b="1" dirty="0">
                <a:ln w="0"/>
                <a:solidFill>
                  <a:srgbClr val="FF0000"/>
                </a:solidFill>
                <a:latin typeface="Verdana" panose="020B0604030504040204" pitchFamily="34" charset="0"/>
                <a:ea typeface="Verdana" panose="020B0604030504040204" pitchFamily="34" charset="0"/>
              </a:rPr>
              <a:t>www.psmone.com</a:t>
            </a:r>
            <a:endParaRPr lang="en-GB" sz="4400" b="1" noProof="1">
              <a:ln w="0"/>
              <a:solidFill>
                <a:srgbClr val="FF0000"/>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0002198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Espace réservé du numéro de diapositive 3"/>
          <p:cNvSpPr>
            <a:spLocks noGrp="1"/>
          </p:cNvSpPr>
          <p:nvPr>
            <p:ph type="sldNum" sz="quarter" idx="4294967295"/>
          </p:nvPr>
        </p:nvSpPr>
        <p:spPr>
          <a:xfrm>
            <a:off x="22345922" y="12969219"/>
            <a:ext cx="892395" cy="730335"/>
          </a:xfrm>
          <a:prstGeom prst="rect">
            <a:avLst/>
          </a:prstGeom>
        </p:spPr>
        <p:txBody>
          <a:bodyPr/>
          <a:lstStyle/>
          <a:p>
            <a:fld id="{CF4668DC-857F-487D-BFFA-8C0CA5037977}" type="slidenum">
              <a:rPr lang="fr-BE" smtClean="0"/>
              <a:pPr/>
              <a:t>4</a:t>
            </a:fld>
            <a:endParaRPr lang="fr-BE" dirty="0"/>
          </a:p>
        </p:txBody>
      </p:sp>
      <p:sp>
        <p:nvSpPr>
          <p:cNvPr id="2" name="Titre 8">
            <a:extLst>
              <a:ext uri="{FF2B5EF4-FFF2-40B4-BE49-F238E27FC236}">
                <a16:creationId xmlns:a16="http://schemas.microsoft.com/office/drawing/2014/main" id="{324EE01E-980C-5DD5-02BB-0CEF332781BB}"/>
              </a:ext>
            </a:extLst>
          </p:cNvPr>
          <p:cNvSpPr txBox="1">
            <a:spLocks/>
          </p:cNvSpPr>
          <p:nvPr/>
        </p:nvSpPr>
        <p:spPr>
          <a:xfrm>
            <a:off x="-94735" y="435392"/>
            <a:ext cx="23333052" cy="865439"/>
          </a:xfrm>
          <a:prstGeom prst="rect">
            <a:avLst/>
          </a:prstGeom>
          <a:solidFill>
            <a:srgbClr val="C00000"/>
          </a:solidFill>
        </p:spPr>
        <p:txBody>
          <a:bodyPr vert="horz" lIns="217728" tIns="108864" rIns="217728" bIns="108864" rtlCol="0" anchor="ctr">
            <a:noAutofit/>
          </a:bodyPr>
          <a:lstStyle>
            <a:lvl1pPr algn="ctr" defTabSz="2177278" rtl="0" eaLnBrk="1" latinLnBrk="0" hangingPunct="1">
              <a:spcBef>
                <a:spcPct val="0"/>
              </a:spcBef>
              <a:buNone/>
              <a:defRPr lang="fr-BE" sz="8000" kern="1200" cap="none" baseline="0" dirty="0">
                <a:solidFill>
                  <a:schemeClr val="tx2"/>
                </a:solidFill>
                <a:latin typeface="Roboto Bk" pitchFamily="2" charset="0"/>
                <a:ea typeface="Roboto Bk" pitchFamily="2" charset="0"/>
                <a:cs typeface="+mj-cs"/>
              </a:defRPr>
            </a:lvl1pPr>
          </a:lstStyle>
          <a:p>
            <a:pPr algn="l"/>
            <a:r>
              <a:rPr lang="tr-TR" sz="4400" b="1">
                <a:solidFill>
                  <a:schemeClr val="bg1"/>
                </a:solidFill>
                <a:latin typeface="Arial" panose="020B0604020202020204" pitchFamily="34" charset="0"/>
                <a:cs typeface="Arial" panose="020B0604020202020204" pitchFamily="34" charset="0"/>
              </a:rPr>
              <a:t>  TEHLİKE TANIMLAMA</a:t>
            </a:r>
            <a:endParaRPr lang="fr-FR" sz="4400" b="1">
              <a:solidFill>
                <a:schemeClr val="bg1"/>
              </a:solidFill>
              <a:latin typeface="Arial" panose="020B0604020202020204" pitchFamily="34" charset="0"/>
              <a:cs typeface="Arial" panose="020B0604020202020204" pitchFamily="34" charset="0"/>
            </a:endParaRPr>
          </a:p>
        </p:txBody>
      </p:sp>
      <p:sp>
        <p:nvSpPr>
          <p:cNvPr id="5" name="Metin kutusu 4">
            <a:extLst>
              <a:ext uri="{FF2B5EF4-FFF2-40B4-BE49-F238E27FC236}">
                <a16:creationId xmlns:a16="http://schemas.microsoft.com/office/drawing/2014/main" id="{1FB53B67-16C1-8C49-3150-81541250BF0D}"/>
              </a:ext>
            </a:extLst>
          </p:cNvPr>
          <p:cNvSpPr txBox="1"/>
          <p:nvPr/>
        </p:nvSpPr>
        <p:spPr>
          <a:xfrm>
            <a:off x="167458" y="1427598"/>
            <a:ext cx="23070860" cy="10433625"/>
          </a:xfrm>
          <a:prstGeom prst="rect">
            <a:avLst/>
          </a:prstGeom>
          <a:noFill/>
        </p:spPr>
        <p:txBody>
          <a:bodyPr wrap="square">
            <a:spAutoFit/>
          </a:bodyPr>
          <a:lstStyle/>
          <a:p>
            <a:pPr algn="just"/>
            <a:r>
              <a:rPr lang="tr-TR" sz="2400" b="1" dirty="0">
                <a:latin typeface="Arial" panose="020B0604020202020204" pitchFamily="34" charset="0"/>
                <a:ea typeface="Verdana" panose="020B0604030504040204" pitchFamily="34" charset="0"/>
                <a:cs typeface="Arial" panose="020B0604020202020204" pitchFamily="34" charset="0"/>
              </a:rPr>
              <a:t>Büyük endüstriyel kaza: </a:t>
            </a:r>
            <a:r>
              <a:rPr lang="tr-TR" sz="2400" dirty="0">
                <a:latin typeface="Arial" panose="020B0604020202020204" pitchFamily="34" charset="0"/>
                <a:ea typeface="Verdana" panose="020B0604030504040204" pitchFamily="34" charset="0"/>
                <a:cs typeface="Arial" panose="020B0604020202020204" pitchFamily="34" charset="0"/>
              </a:rPr>
              <a:t>Yönetmelik kapsamındaki herhangi </a:t>
            </a:r>
            <a:r>
              <a:rPr lang="tr-TR" sz="2400" b="1" dirty="0">
                <a:latin typeface="Arial" panose="020B0604020202020204" pitchFamily="34" charset="0"/>
                <a:ea typeface="Verdana" panose="020B0604030504040204" pitchFamily="34" charset="0"/>
                <a:cs typeface="Arial" panose="020B0604020202020204" pitchFamily="34" charset="0"/>
              </a:rPr>
              <a:t>bir kuruluşun işletilmesi esnasında</a:t>
            </a:r>
            <a:r>
              <a:rPr lang="tr-TR" sz="2400" dirty="0">
                <a:latin typeface="Arial" panose="020B0604020202020204" pitchFamily="34" charset="0"/>
                <a:ea typeface="Verdana" panose="020B0604030504040204" pitchFamily="34" charset="0"/>
                <a:cs typeface="Arial" panose="020B0604020202020204" pitchFamily="34" charset="0"/>
              </a:rPr>
              <a:t>, bir yayılım, yangın veya patlama olayını, kontrolsüz gelişmelerden </a:t>
            </a:r>
            <a:r>
              <a:rPr lang="tr-TR" sz="2400" dirty="0">
                <a:solidFill>
                  <a:srgbClr val="FF0000"/>
                </a:solidFill>
                <a:latin typeface="Arial" panose="020B0604020202020204" pitchFamily="34" charset="0"/>
                <a:ea typeface="Verdana" panose="020B0604030504040204" pitchFamily="34" charset="0"/>
                <a:cs typeface="Arial" panose="020B0604020202020204" pitchFamily="34" charset="0"/>
              </a:rPr>
              <a:t>kaynaklanan ve kuruluş içinde veya dışında insan ve/veya çevre sağlığı için anında veya daha sonra </a:t>
            </a:r>
            <a:r>
              <a:rPr lang="tr-TR" sz="2400" dirty="0">
                <a:solidFill>
                  <a:srgbClr val="0070C0"/>
                </a:solidFill>
                <a:latin typeface="Arial" panose="020B0604020202020204" pitchFamily="34" charset="0"/>
                <a:ea typeface="Verdana" panose="020B0604030504040204" pitchFamily="34" charset="0"/>
                <a:cs typeface="Arial" panose="020B0604020202020204" pitchFamily="34" charset="0"/>
              </a:rPr>
              <a:t>ciddi tehlikeye yol açabilen bir veya birden fazla tehlikeli maddenin sebep olduğu </a:t>
            </a:r>
            <a:r>
              <a:rPr lang="tr-TR" sz="2400" dirty="0">
                <a:solidFill>
                  <a:srgbClr val="C00000"/>
                </a:solidFill>
                <a:latin typeface="Arial" panose="020B0604020202020204" pitchFamily="34" charset="0"/>
                <a:ea typeface="Verdana" panose="020B0604030504040204" pitchFamily="34" charset="0"/>
                <a:cs typeface="Arial" panose="020B0604020202020204" pitchFamily="34" charset="0"/>
              </a:rPr>
              <a:t>büyük bir yayılım, yangın veya patlama olayını,</a:t>
            </a:r>
          </a:p>
          <a:p>
            <a:pPr indent="359410" algn="just"/>
            <a:endParaRPr lang="tr-TR" sz="2400" dirty="0">
              <a:latin typeface="Arial" panose="020B0604020202020204" pitchFamily="34" charset="0"/>
              <a:ea typeface="Verdana" panose="020B0604030504040204" pitchFamily="34" charset="0"/>
              <a:cs typeface="Arial" panose="020B0604020202020204" pitchFamily="34" charset="0"/>
            </a:endParaRPr>
          </a:p>
          <a:p>
            <a:pPr indent="359410" algn="just"/>
            <a:r>
              <a:rPr lang="tr-TR" sz="2400" dirty="0">
                <a:latin typeface="Arial" panose="020B0604020202020204" pitchFamily="34" charset="0"/>
                <a:ea typeface="Verdana" panose="020B0604030504040204" pitchFamily="34" charset="0"/>
                <a:cs typeface="Arial" panose="020B0604020202020204" pitchFamily="34" charset="0"/>
              </a:rPr>
              <a:t>2. İnsana ve mala zarar;</a:t>
            </a:r>
          </a:p>
          <a:p>
            <a:pPr indent="359410" algn="just"/>
            <a:r>
              <a:rPr lang="tr-TR" sz="2400" dirty="0">
                <a:latin typeface="Arial" panose="020B0604020202020204" pitchFamily="34" charset="0"/>
                <a:ea typeface="Verdana" panose="020B0604030504040204" pitchFamily="34" charset="0"/>
                <a:cs typeface="Arial" panose="020B0604020202020204" pitchFamily="34" charset="0"/>
              </a:rPr>
              <a:t>Aşağıdaki olaylardan herhangi birine sebep olan tehlikeli bir kimyasalın dâhil olduğu bir kaza;</a:t>
            </a:r>
          </a:p>
          <a:p>
            <a:pPr indent="359410" algn="just"/>
            <a:r>
              <a:rPr lang="tr-TR" sz="2400" dirty="0">
                <a:latin typeface="Arial" panose="020B0604020202020204" pitchFamily="34" charset="0"/>
                <a:ea typeface="Verdana" panose="020B0604030504040204" pitchFamily="34" charset="0"/>
                <a:cs typeface="Arial" panose="020B0604020202020204" pitchFamily="34" charset="0"/>
              </a:rPr>
              <a:t> a</a:t>
            </a:r>
            <a:r>
              <a:rPr lang="tr-TR" sz="2400" dirty="0">
                <a:highlight>
                  <a:srgbClr val="FFFF00"/>
                </a:highlight>
                <a:latin typeface="Arial" panose="020B0604020202020204" pitchFamily="34" charset="0"/>
                <a:ea typeface="Verdana" panose="020B0604030504040204" pitchFamily="34" charset="0"/>
                <a:cs typeface="Arial" panose="020B0604020202020204" pitchFamily="34" charset="0"/>
              </a:rPr>
              <a:t>) Bir kişinin ölümü</a:t>
            </a:r>
            <a:r>
              <a:rPr lang="tr-TR" sz="2400" dirty="0">
                <a:latin typeface="Arial" panose="020B0604020202020204" pitchFamily="34" charset="0"/>
                <a:ea typeface="Verdana" panose="020B0604030504040204" pitchFamily="34" charset="0"/>
                <a:cs typeface="Arial" panose="020B0604020202020204" pitchFamily="34" charset="0"/>
              </a:rPr>
              <a:t>,</a:t>
            </a:r>
          </a:p>
          <a:p>
            <a:pPr indent="359410" algn="just"/>
            <a:r>
              <a:rPr lang="tr-TR" sz="2400" dirty="0">
                <a:latin typeface="Arial" panose="020B0604020202020204" pitchFamily="34" charset="0"/>
                <a:ea typeface="Verdana" panose="020B0604030504040204" pitchFamily="34" charset="0"/>
                <a:cs typeface="Arial" panose="020B0604020202020204" pitchFamily="34" charset="0"/>
              </a:rPr>
              <a:t> b) Kuruluş içerisinde altı kişinin yaralanması ve her birinin en az 24 saat hastanede tutulması,</a:t>
            </a:r>
          </a:p>
          <a:p>
            <a:pPr indent="359410" algn="just"/>
            <a:r>
              <a:rPr lang="tr-TR" sz="2400" dirty="0">
                <a:latin typeface="Arial" panose="020B0604020202020204" pitchFamily="34" charset="0"/>
                <a:ea typeface="Verdana" panose="020B0604030504040204" pitchFamily="34" charset="0"/>
                <a:cs typeface="Arial" panose="020B0604020202020204" pitchFamily="34" charset="0"/>
              </a:rPr>
              <a:t> c) Kuruluş sınırları dışında en az bir kişinin yaralanması ve her bir kişinin en az 24 saat hastanede tutulması,</a:t>
            </a:r>
          </a:p>
          <a:p>
            <a:pPr indent="359410" algn="just"/>
            <a:r>
              <a:rPr lang="tr-TR" sz="2400" dirty="0">
                <a:latin typeface="Arial" panose="020B0604020202020204" pitchFamily="34" charset="0"/>
                <a:ea typeface="Verdana" panose="020B0604030504040204" pitchFamily="34" charset="0"/>
                <a:cs typeface="Arial" panose="020B0604020202020204" pitchFamily="34" charset="0"/>
              </a:rPr>
              <a:t> ç) Kuruluş sınırları dışındaki konutların hasar görmesi ve kullanılamaz durumda olması,</a:t>
            </a:r>
          </a:p>
          <a:p>
            <a:pPr indent="359410" algn="just"/>
            <a:r>
              <a:rPr lang="tr-TR" sz="2400" dirty="0">
                <a:latin typeface="Arial" panose="020B0604020202020204" pitchFamily="34" charset="0"/>
                <a:ea typeface="Verdana" panose="020B0604030504040204" pitchFamily="34" charset="0"/>
                <a:cs typeface="Arial" panose="020B0604020202020204" pitchFamily="34" charset="0"/>
              </a:rPr>
              <a:t> d) Halkın iki saatten daha fazla süreliğine tahliye edilmesi veya evlerinden çıkma yasağı getirilmesi,</a:t>
            </a:r>
          </a:p>
          <a:p>
            <a:pPr indent="359410" algn="just"/>
            <a:r>
              <a:rPr lang="tr-TR" sz="2400" dirty="0">
                <a:latin typeface="Arial" panose="020B0604020202020204" pitchFamily="34" charset="0"/>
                <a:ea typeface="Verdana" panose="020B0604030504040204" pitchFamily="34" charset="0"/>
                <a:cs typeface="Arial" panose="020B0604020202020204" pitchFamily="34" charset="0"/>
              </a:rPr>
              <a:t> e) İki saatten fazla içme suyunun, elektriğin, gazın veya telefonun kesilmesi. </a:t>
            </a:r>
            <a:endParaRPr lang="tr-TR" sz="1000" dirty="0">
              <a:latin typeface="Arial" panose="020B0604020202020204" pitchFamily="34" charset="0"/>
              <a:ea typeface="Verdana" panose="020B0604030504040204" pitchFamily="34" charset="0"/>
              <a:cs typeface="Arial" panose="020B0604020202020204" pitchFamily="34" charset="0"/>
            </a:endParaRPr>
          </a:p>
          <a:p>
            <a:pPr indent="359410" algn="just"/>
            <a:endParaRPr lang="tr-TR" sz="2400" dirty="0">
              <a:latin typeface="Arial" panose="020B0604020202020204" pitchFamily="34" charset="0"/>
              <a:ea typeface="Verdana" panose="020B0604030504040204" pitchFamily="34" charset="0"/>
              <a:cs typeface="Arial" panose="020B0604020202020204" pitchFamily="34" charset="0"/>
            </a:endParaRPr>
          </a:p>
          <a:p>
            <a:pPr indent="359410" algn="just"/>
            <a:r>
              <a:rPr lang="tr-TR" sz="2400" dirty="0">
                <a:latin typeface="Arial" panose="020B0604020202020204" pitchFamily="34" charset="0"/>
                <a:ea typeface="Verdana" panose="020B0604030504040204" pitchFamily="34" charset="0"/>
                <a:cs typeface="Arial" panose="020B0604020202020204" pitchFamily="34" charset="0"/>
              </a:rPr>
              <a:t>3. Çevreye verilen hasar;</a:t>
            </a:r>
          </a:p>
          <a:p>
            <a:pPr indent="359410" algn="just"/>
            <a:r>
              <a:rPr lang="tr-TR" sz="2400" dirty="0">
                <a:latin typeface="Arial" panose="020B0604020202020204" pitchFamily="34" charset="0"/>
                <a:ea typeface="Verdana" panose="020B0604030504040204" pitchFamily="34" charset="0"/>
                <a:cs typeface="Arial" panose="020B0604020202020204" pitchFamily="34" charset="0"/>
              </a:rPr>
              <a:t>3.1. Karasal habitata uzun süreli veya kalıcı hasar;</a:t>
            </a:r>
          </a:p>
          <a:p>
            <a:pPr indent="359410" algn="just"/>
            <a:r>
              <a:rPr lang="tr-TR" sz="2400" dirty="0">
                <a:latin typeface="Arial" panose="020B0604020202020204" pitchFamily="34" charset="0"/>
                <a:ea typeface="Verdana" panose="020B0604030504040204" pitchFamily="34" charset="0"/>
                <a:cs typeface="Arial" panose="020B0604020202020204" pitchFamily="34" charset="0"/>
              </a:rPr>
              <a:t>   a) </a:t>
            </a:r>
            <a:r>
              <a:rPr lang="tr-TR" sz="2400" dirty="0">
                <a:highlight>
                  <a:srgbClr val="FFFF00"/>
                </a:highlight>
                <a:latin typeface="Arial" panose="020B0604020202020204" pitchFamily="34" charset="0"/>
                <a:ea typeface="Verdana" panose="020B0604030504040204" pitchFamily="34" charset="0"/>
                <a:cs typeface="Arial" panose="020B0604020202020204" pitchFamily="34" charset="0"/>
              </a:rPr>
              <a:t>0,5 ha veya daha fazla bir habitatın veya yasayla koruma altına alınan bir alanı</a:t>
            </a:r>
            <a:r>
              <a:rPr lang="tr-TR" sz="2400" dirty="0">
                <a:latin typeface="Arial" panose="020B0604020202020204" pitchFamily="34" charset="0"/>
                <a:ea typeface="Verdana" panose="020B0604030504040204" pitchFamily="34" charset="0"/>
                <a:cs typeface="Arial" panose="020B0604020202020204" pitchFamily="34" charset="0"/>
              </a:rPr>
              <a:t>,</a:t>
            </a:r>
          </a:p>
          <a:p>
            <a:pPr indent="359410" algn="just"/>
            <a:r>
              <a:rPr lang="tr-TR" sz="2400" dirty="0">
                <a:latin typeface="Arial" panose="020B0604020202020204" pitchFamily="34" charset="0"/>
                <a:ea typeface="Verdana" panose="020B0604030504040204" pitchFamily="34" charset="0"/>
                <a:cs typeface="Arial" panose="020B0604020202020204" pitchFamily="34" charset="0"/>
              </a:rPr>
              <a:t>   b) 10 ya da daha fazla hektarlık tarım alanlarını da içeren bir habitat alanı,</a:t>
            </a:r>
          </a:p>
          <a:p>
            <a:pPr indent="359410" algn="just"/>
            <a:r>
              <a:rPr lang="tr-TR" sz="2400" dirty="0">
                <a:latin typeface="Arial" panose="020B0604020202020204" pitchFamily="34" charset="0"/>
                <a:ea typeface="Verdana" panose="020B0604030504040204" pitchFamily="34" charset="0"/>
                <a:cs typeface="Arial" panose="020B0604020202020204" pitchFamily="34" charset="0"/>
              </a:rPr>
              <a:t>3.2. Tatlısu ve deniz habitatına olan uzun süreli veya önemli hasar;</a:t>
            </a:r>
          </a:p>
          <a:p>
            <a:pPr indent="359410" algn="just"/>
            <a:r>
              <a:rPr lang="tr-TR" sz="2400" dirty="0">
                <a:latin typeface="Arial" panose="020B0604020202020204" pitchFamily="34" charset="0"/>
                <a:ea typeface="Verdana" panose="020B0604030504040204" pitchFamily="34" charset="0"/>
                <a:cs typeface="Arial" panose="020B0604020202020204" pitchFamily="34" charset="0"/>
              </a:rPr>
              <a:t>   a) Nehir veya kanal boyunca olan 10 km veya daha fazla hasar,</a:t>
            </a:r>
          </a:p>
          <a:p>
            <a:pPr indent="359410" algn="just"/>
            <a:r>
              <a:rPr lang="tr-TR" sz="2400" dirty="0">
                <a:latin typeface="Arial" panose="020B0604020202020204" pitchFamily="34" charset="0"/>
                <a:ea typeface="Verdana" panose="020B0604030504040204" pitchFamily="34" charset="0"/>
                <a:cs typeface="Arial" panose="020B0604020202020204" pitchFamily="34" charset="0"/>
              </a:rPr>
              <a:t>   b) Göle veya gölete olan 1 hektar veya daha fazla hasar,</a:t>
            </a:r>
          </a:p>
          <a:p>
            <a:pPr indent="359410" algn="just"/>
            <a:r>
              <a:rPr lang="tr-TR" sz="2400" dirty="0">
                <a:latin typeface="Arial" panose="020B0604020202020204" pitchFamily="34" charset="0"/>
                <a:ea typeface="Verdana" panose="020B0604030504040204" pitchFamily="34" charset="0"/>
                <a:cs typeface="Arial" panose="020B0604020202020204" pitchFamily="34" charset="0"/>
              </a:rPr>
              <a:t>   c) Deltaya olan 2 hektar veya daha fazla hasar,</a:t>
            </a:r>
          </a:p>
          <a:p>
            <a:pPr indent="359410" algn="just"/>
            <a:r>
              <a:rPr lang="tr-TR" sz="2400" dirty="0">
                <a:latin typeface="Arial" panose="020B0604020202020204" pitchFamily="34" charset="0"/>
                <a:ea typeface="Verdana" panose="020B0604030504040204" pitchFamily="34" charset="0"/>
                <a:cs typeface="Arial" panose="020B0604020202020204" pitchFamily="34" charset="0"/>
              </a:rPr>
              <a:t>   ç) Açık denizlere veya kıyılara olan 2 hektar veya daha fazla hasar,</a:t>
            </a:r>
          </a:p>
          <a:p>
            <a:pPr indent="359410" algn="just"/>
            <a:r>
              <a:rPr lang="tr-TR" sz="2400" dirty="0">
                <a:latin typeface="Arial" panose="020B0604020202020204" pitchFamily="34" charset="0"/>
                <a:ea typeface="Verdana" panose="020B0604030504040204" pitchFamily="34" charset="0"/>
                <a:cs typeface="Arial" panose="020B0604020202020204" pitchFamily="34" charset="0"/>
              </a:rPr>
              <a:t>3.3. Akifer ya da yeraltı suyuna 1 hektar ya da daha fazla alana olan önemli hasar.</a:t>
            </a:r>
          </a:p>
          <a:p>
            <a:pPr indent="359410" algn="just"/>
            <a:endParaRPr lang="tr-TR" sz="2400" dirty="0">
              <a:latin typeface="Arial" panose="020B0604020202020204" pitchFamily="34" charset="0"/>
              <a:ea typeface="Verdana" panose="020B0604030504040204" pitchFamily="34" charset="0"/>
              <a:cs typeface="Arial" panose="020B0604020202020204" pitchFamily="34" charset="0"/>
            </a:endParaRPr>
          </a:p>
          <a:p>
            <a:pPr indent="359410" algn="just"/>
            <a:r>
              <a:rPr lang="tr-TR" sz="2400" dirty="0">
                <a:latin typeface="Arial" panose="020B0604020202020204" pitchFamily="34" charset="0"/>
                <a:ea typeface="Verdana" panose="020B0604030504040204" pitchFamily="34" charset="0"/>
                <a:cs typeface="Arial" panose="020B0604020202020204" pitchFamily="34" charset="0"/>
              </a:rPr>
              <a:t>4. Mala olan hasar;</a:t>
            </a:r>
          </a:p>
          <a:p>
            <a:pPr indent="359410" algn="just"/>
            <a:r>
              <a:rPr lang="tr-TR" sz="2400" dirty="0">
                <a:latin typeface="Arial" panose="020B0604020202020204" pitchFamily="34" charset="0"/>
                <a:ea typeface="Verdana" panose="020B0604030504040204" pitchFamily="34" charset="0"/>
                <a:cs typeface="Arial" panose="020B0604020202020204" pitchFamily="34" charset="0"/>
              </a:rPr>
              <a:t>   a) </a:t>
            </a:r>
            <a:r>
              <a:rPr lang="tr-TR" sz="2400" dirty="0">
                <a:highlight>
                  <a:srgbClr val="FFFF00"/>
                </a:highlight>
                <a:latin typeface="Arial" panose="020B0604020202020204" pitchFamily="34" charset="0"/>
                <a:ea typeface="Verdana" panose="020B0604030504040204" pitchFamily="34" charset="0"/>
                <a:cs typeface="Arial" panose="020B0604020202020204" pitchFamily="34" charset="0"/>
              </a:rPr>
              <a:t>Kuruluştaki mala olan 5 milyon TL ve üzerindeki hasar,</a:t>
            </a:r>
            <a:r>
              <a:rPr lang="en-US" sz="2400" dirty="0">
                <a:highlight>
                  <a:srgbClr val="FFFF00"/>
                </a:highlight>
                <a:latin typeface="Arial" panose="020B0604020202020204" pitchFamily="34" charset="0"/>
                <a:ea typeface="Verdana" panose="020B0604030504040204" pitchFamily="34" charset="0"/>
                <a:cs typeface="Arial" panose="020B0604020202020204" pitchFamily="34" charset="0"/>
              </a:rPr>
              <a:t> </a:t>
            </a:r>
            <a:r>
              <a:rPr lang="tr-TR" sz="2400" dirty="0">
                <a:highlight>
                  <a:srgbClr val="FFFF00"/>
                </a:highlight>
                <a:latin typeface="Arial" panose="020B0604020202020204" pitchFamily="34" charset="0"/>
                <a:ea typeface="Verdana" panose="020B0604030504040204" pitchFamily="34" charset="0"/>
                <a:cs typeface="Arial" panose="020B0604020202020204" pitchFamily="34" charset="0"/>
              </a:rPr>
              <a:t>(</a:t>
            </a:r>
            <a:r>
              <a:rPr lang="en-US" sz="2400" dirty="0">
                <a:highlight>
                  <a:srgbClr val="FFFF00"/>
                </a:highlight>
                <a:latin typeface="Arial" panose="020B0604020202020204" pitchFamily="34" charset="0"/>
                <a:ea typeface="Verdana" panose="020B0604030504040204" pitchFamily="34" charset="0"/>
                <a:cs typeface="Arial" panose="020B0604020202020204" pitchFamily="34" charset="0"/>
              </a:rPr>
              <a:t>at least EUR 2 000 000</a:t>
            </a:r>
            <a:r>
              <a:rPr lang="tr-TR" sz="2400" dirty="0">
                <a:highlight>
                  <a:srgbClr val="FFFF00"/>
                </a:highlight>
                <a:latin typeface="Arial" panose="020B0604020202020204" pitchFamily="34" charset="0"/>
                <a:ea typeface="Verdana" panose="020B0604030504040204" pitchFamily="34" charset="0"/>
                <a:cs typeface="Arial" panose="020B0604020202020204" pitchFamily="34" charset="0"/>
              </a:rPr>
              <a:t>)</a:t>
            </a:r>
          </a:p>
          <a:p>
            <a:pPr indent="359410" algn="just"/>
            <a:r>
              <a:rPr lang="tr-TR" sz="2400" dirty="0">
                <a:latin typeface="Arial" panose="020B0604020202020204" pitchFamily="34" charset="0"/>
                <a:ea typeface="Verdana" panose="020B0604030504040204" pitchFamily="34" charset="0"/>
                <a:cs typeface="Arial" panose="020B0604020202020204" pitchFamily="34" charset="0"/>
              </a:rPr>
              <a:t>   b) Kuruluş sınırları dışındaki mala olan 2 milyon TL ve üzerindeki hasar.</a:t>
            </a:r>
            <a:r>
              <a:rPr lang="en-US" sz="2400" dirty="0">
                <a:latin typeface="Arial" panose="020B0604020202020204" pitchFamily="34" charset="0"/>
                <a:ea typeface="Verdana" panose="020B0604030504040204" pitchFamily="34" charset="0"/>
                <a:cs typeface="Arial" panose="020B0604020202020204" pitchFamily="34" charset="0"/>
              </a:rPr>
              <a:t> </a:t>
            </a:r>
            <a:r>
              <a:rPr lang="tr-TR" sz="2400" dirty="0">
                <a:latin typeface="Arial" panose="020B0604020202020204" pitchFamily="34" charset="0"/>
                <a:ea typeface="Verdana" panose="020B0604030504040204" pitchFamily="34" charset="0"/>
                <a:cs typeface="Arial" panose="020B0604020202020204" pitchFamily="34" charset="0"/>
              </a:rPr>
              <a:t>(</a:t>
            </a:r>
            <a:r>
              <a:rPr lang="en-US" sz="2400" dirty="0">
                <a:latin typeface="Arial" panose="020B0604020202020204" pitchFamily="34" charset="0"/>
                <a:ea typeface="Verdana" panose="020B0604030504040204" pitchFamily="34" charset="0"/>
                <a:cs typeface="Arial" panose="020B0604020202020204" pitchFamily="34" charset="0"/>
              </a:rPr>
              <a:t>at least EUR 500 000</a:t>
            </a:r>
            <a:r>
              <a:rPr lang="tr-TR" sz="2400" dirty="0">
                <a:latin typeface="Arial" panose="020B0604020202020204" pitchFamily="34" charset="0"/>
                <a:ea typeface="Verdana" panose="020B0604030504040204" pitchFamily="34" charset="0"/>
                <a:cs typeface="Arial" panose="020B0604020202020204" pitchFamily="34" charset="0"/>
              </a:rPr>
              <a:t>)</a:t>
            </a:r>
          </a:p>
          <a:p>
            <a:pPr algn="just"/>
            <a:endParaRPr lang="tr-TR" sz="2400" dirty="0">
              <a:solidFill>
                <a:srgbClr val="C00000"/>
              </a:solidFill>
              <a:latin typeface="Arial" panose="020B0604020202020204" pitchFamily="34" charset="0"/>
              <a:ea typeface="Verdana" panose="020B0604030504040204" pitchFamily="34" charset="0"/>
              <a:cs typeface="Arial" panose="020B0604020202020204" pitchFamily="34" charset="0"/>
            </a:endParaRPr>
          </a:p>
        </p:txBody>
      </p:sp>
      <p:sp>
        <p:nvSpPr>
          <p:cNvPr id="7" name="Kaydırma: Dikey 6">
            <a:extLst>
              <a:ext uri="{FF2B5EF4-FFF2-40B4-BE49-F238E27FC236}">
                <a16:creationId xmlns:a16="http://schemas.microsoft.com/office/drawing/2014/main" id="{523B9B0A-8FF2-2D87-4A7F-8198D79A761D}"/>
              </a:ext>
            </a:extLst>
          </p:cNvPr>
          <p:cNvSpPr/>
          <p:nvPr/>
        </p:nvSpPr>
        <p:spPr bwMode="auto">
          <a:xfrm>
            <a:off x="15793194" y="3150382"/>
            <a:ext cx="7704856" cy="7416824"/>
          </a:xfrm>
          <a:prstGeom prst="verticalScroll">
            <a:avLst/>
          </a:prstGeom>
          <a:solidFill>
            <a:srgbClr val="C00000"/>
          </a:solidFill>
          <a:ln w="0">
            <a:solidFill>
              <a:schemeClr val="bg1"/>
            </a:solidFill>
            <a:prstDash val="solid"/>
            <a:round/>
            <a:headEnd/>
            <a:tailEnd/>
          </a:ln>
          <a:sp3d prstMaterial="metal">
            <a:bevelT w="127000" h="635000" prst="angle"/>
            <a:bevelB w="127000" h="635000" prst="coolSlant"/>
          </a:sp3d>
        </p:spPr>
        <p:txBody>
          <a:bodyPr vert="horz" wrap="square" lIns="91440" tIns="45720" rIns="91440" bIns="45720" numCol="1" rtlCol="0" anchor="t" anchorCtr="0" compatLnSpc="1">
            <a:prstTxWarp prst="textNoShape">
              <a:avLst/>
            </a:prstTxWarp>
          </a:bodyPr>
          <a:lstStyle/>
          <a:p>
            <a:pPr algn="ctr"/>
            <a:endParaRPr lang="tr-TR" sz="4400" b="0" cap="none" spc="0" dirty="0">
              <a:ln w="0"/>
              <a:solidFill>
                <a:schemeClr val="bg1"/>
              </a:solidFill>
              <a:effectLst>
                <a:outerShdw blurRad="38100" dist="19050" dir="2700000" algn="tl" rotWithShape="0">
                  <a:schemeClr val="dk1">
                    <a:alpha val="40000"/>
                  </a:schemeClr>
                </a:outerShdw>
              </a:effectLst>
            </a:endParaRPr>
          </a:p>
          <a:p>
            <a:pPr algn="ctr"/>
            <a:r>
              <a:rPr lang="tr-TR" sz="4400" b="0" cap="none" spc="0" dirty="0">
                <a:ln w="0"/>
                <a:solidFill>
                  <a:schemeClr val="bg1"/>
                </a:solidFill>
                <a:effectLst>
                  <a:outerShdw blurRad="38100" dist="19050" dir="2700000" algn="tl" rotWithShape="0">
                    <a:schemeClr val="dk1">
                      <a:alpha val="40000"/>
                    </a:schemeClr>
                  </a:outerShdw>
                </a:effectLst>
              </a:rPr>
              <a:t>Her olay büyük endüstriyel kaza değil,</a:t>
            </a:r>
          </a:p>
          <a:p>
            <a:pPr algn="ctr"/>
            <a:endParaRPr lang="tr-TR" sz="4400" dirty="0">
              <a:ln w="0"/>
              <a:solidFill>
                <a:schemeClr val="bg1"/>
              </a:solidFill>
              <a:effectLst>
                <a:outerShdw blurRad="38100" dist="19050" dir="2700000" algn="tl" rotWithShape="0">
                  <a:schemeClr val="dk1">
                    <a:alpha val="40000"/>
                  </a:schemeClr>
                </a:outerShdw>
              </a:effectLst>
            </a:endParaRPr>
          </a:p>
          <a:p>
            <a:pPr algn="ctr"/>
            <a:r>
              <a:rPr lang="tr-TR" sz="4400" dirty="0">
                <a:ln w="0"/>
                <a:solidFill>
                  <a:schemeClr val="bg1"/>
                </a:solidFill>
                <a:effectLst>
                  <a:outerShdw blurRad="38100" dist="19050" dir="2700000" algn="tl" rotWithShape="0">
                    <a:schemeClr val="dk1">
                      <a:alpha val="40000"/>
                    </a:schemeClr>
                  </a:outerShdw>
                </a:effectLst>
              </a:rPr>
              <a:t>Ancak risk analizleri aşamasında bu tür olaylar nasıl öngörülebilir?</a:t>
            </a:r>
            <a:endParaRPr lang="tr-TR" sz="4400" b="0" cap="none" spc="0" dirty="0">
              <a:ln w="0"/>
              <a:solidFill>
                <a:schemeClr val="bg1"/>
              </a:solidFill>
              <a:effectLst>
                <a:outerShdw blurRad="38100" dist="19050" dir="2700000" algn="tl" rotWithShape="0">
                  <a:schemeClr val="dk1">
                    <a:alpha val="40000"/>
                  </a:schemeClr>
                </a:outerShdw>
              </a:effectLst>
            </a:endParaRPr>
          </a:p>
          <a:p>
            <a:pPr algn="ctr"/>
            <a:endParaRPr lang="tr-TR" dirty="0"/>
          </a:p>
        </p:txBody>
      </p:sp>
      <p:sp>
        <p:nvSpPr>
          <p:cNvPr id="12" name="Metin kutusu 11">
            <a:extLst>
              <a:ext uri="{FF2B5EF4-FFF2-40B4-BE49-F238E27FC236}">
                <a16:creationId xmlns:a16="http://schemas.microsoft.com/office/drawing/2014/main" id="{D7C3FBA6-D556-D530-2C56-90D962CF15C6}"/>
              </a:ext>
            </a:extLst>
          </p:cNvPr>
          <p:cNvSpPr txBox="1"/>
          <p:nvPr/>
        </p:nvSpPr>
        <p:spPr>
          <a:xfrm>
            <a:off x="527498" y="11630391"/>
            <a:ext cx="22394488" cy="523220"/>
          </a:xfrm>
          <a:prstGeom prst="rect">
            <a:avLst/>
          </a:prstGeom>
          <a:solidFill>
            <a:schemeClr val="accent2">
              <a:lumMod val="20000"/>
              <a:lumOff val="80000"/>
            </a:schemeClr>
          </a:solidFill>
        </p:spPr>
        <p:txBody>
          <a:bodyPr wrap="square">
            <a:spAutoFit/>
          </a:bodyPr>
          <a:lstStyle/>
          <a:p>
            <a:r>
              <a:rPr lang="tr-TR" sz="2800" b="0" i="0" dirty="0">
                <a:solidFill>
                  <a:srgbClr val="000000"/>
                </a:solidFill>
                <a:effectLst/>
              </a:rPr>
              <a:t>Ramak kala olay: Kuruluşta meydana gelen; insanı, kuruluşu veya çevreyi zarara uğratma potansiyeli olduğu halde zarara uğratmayan olayı,</a:t>
            </a:r>
            <a:endParaRPr lang="tr-TR" sz="2800" dirty="0"/>
          </a:p>
        </p:txBody>
      </p:sp>
    </p:spTree>
    <p:extLst>
      <p:ext uri="{BB962C8B-B14F-4D97-AF65-F5344CB8AC3E}">
        <p14:creationId xmlns:p14="http://schemas.microsoft.com/office/powerpoint/2010/main" val="24343422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texte 10"/>
          <p:cNvSpPr>
            <a:spLocks noGrp="1"/>
          </p:cNvSpPr>
          <p:nvPr>
            <p:ph type="body" sz="quarter" idx="4294967295"/>
          </p:nvPr>
        </p:nvSpPr>
        <p:spPr>
          <a:xfrm>
            <a:off x="321790" y="1590353"/>
            <a:ext cx="23191866" cy="746264"/>
          </a:xfrm>
        </p:spPr>
        <p:txBody>
          <a:bodyPr>
            <a:normAutofit fontScale="55000" lnSpcReduction="20000"/>
          </a:bodyPr>
          <a:lstStyle/>
          <a:p>
            <a:r>
              <a:rPr lang="tr-TR" b="1" dirty="0"/>
              <a:t>2.8.</a:t>
            </a:r>
            <a:r>
              <a:rPr lang="tr-TR" dirty="0"/>
              <a:t> Patlayıcı ortam oluşabilecek bölümleri bulunan işyerlerinde; faaliyete başlanılmadan önce </a:t>
            </a:r>
            <a:r>
              <a:rPr lang="tr-TR" b="1" dirty="0"/>
              <a:t>bütün işyerinin patlama yönünden güvenliğinin sağlandığı </a:t>
            </a:r>
            <a:r>
              <a:rPr lang="tr-TR" b="1" dirty="0">
                <a:solidFill>
                  <a:srgbClr val="0070C0"/>
                </a:solidFill>
              </a:rPr>
              <a:t>kanıtlanacaktır.</a:t>
            </a:r>
            <a:endParaRPr lang="tr-TR" dirty="0"/>
          </a:p>
        </p:txBody>
      </p:sp>
      <p:sp>
        <p:nvSpPr>
          <p:cNvPr id="37" name="Espace réservé du numéro de diapositive 4"/>
          <p:cNvSpPr>
            <a:spLocks noGrp="1"/>
          </p:cNvSpPr>
          <p:nvPr>
            <p:ph type="sldNum" sz="quarter" idx="12"/>
          </p:nvPr>
        </p:nvSpPr>
        <p:spPr>
          <a:xfrm>
            <a:off x="22345922" y="12969219"/>
            <a:ext cx="892395" cy="730335"/>
          </a:xfrm>
          <a:prstGeom prst="rect">
            <a:avLst/>
          </a:prstGeom>
        </p:spPr>
        <p:txBody>
          <a:bodyPr/>
          <a:lstStyle/>
          <a:p>
            <a:fld id="{CF4668DC-857F-487D-BFFA-8C0CA5037977}" type="slidenum">
              <a:rPr lang="fr-BE" smtClean="0"/>
              <a:pPr/>
              <a:t>5</a:t>
            </a:fld>
            <a:endParaRPr lang="fr-BE" dirty="0"/>
          </a:p>
        </p:txBody>
      </p:sp>
      <p:graphicFrame>
        <p:nvGraphicFramePr>
          <p:cNvPr id="13" name="Tablo 12">
            <a:extLst>
              <a:ext uri="{FF2B5EF4-FFF2-40B4-BE49-F238E27FC236}">
                <a16:creationId xmlns:a16="http://schemas.microsoft.com/office/drawing/2014/main" id="{3A653E94-9CB5-450F-9C0A-E6396EBC0804}"/>
              </a:ext>
            </a:extLst>
          </p:cNvPr>
          <p:cNvGraphicFramePr>
            <a:graphicFrameLocks noGrp="1"/>
          </p:cNvGraphicFramePr>
          <p:nvPr>
            <p:extLst>
              <p:ext uri="{D42A27DB-BD31-4B8C-83A1-F6EECF244321}">
                <p14:modId xmlns:p14="http://schemas.microsoft.com/office/powerpoint/2010/main" val="1870150126"/>
              </p:ext>
            </p:extLst>
          </p:nvPr>
        </p:nvGraphicFramePr>
        <p:xfrm>
          <a:off x="321790" y="2336619"/>
          <a:ext cx="22916527" cy="9596814"/>
        </p:xfrm>
        <a:graphic>
          <a:graphicData uri="http://schemas.openxmlformats.org/drawingml/2006/table">
            <a:tbl>
              <a:tblPr firstRow="1" firstCol="1" bandRow="1">
                <a:tableStyleId>{72833802-FEF1-4C79-8D5D-14CF1EAF98D9}</a:tableStyleId>
              </a:tblPr>
              <a:tblGrid>
                <a:gridCol w="3018218">
                  <a:extLst>
                    <a:ext uri="{9D8B030D-6E8A-4147-A177-3AD203B41FA5}">
                      <a16:colId xmlns:a16="http://schemas.microsoft.com/office/drawing/2014/main" val="1986766169"/>
                    </a:ext>
                  </a:extLst>
                </a:gridCol>
                <a:gridCol w="3030454">
                  <a:extLst>
                    <a:ext uri="{9D8B030D-6E8A-4147-A177-3AD203B41FA5}">
                      <a16:colId xmlns:a16="http://schemas.microsoft.com/office/drawing/2014/main" val="2662005852"/>
                    </a:ext>
                  </a:extLst>
                </a:gridCol>
                <a:gridCol w="8928992">
                  <a:extLst>
                    <a:ext uri="{9D8B030D-6E8A-4147-A177-3AD203B41FA5}">
                      <a16:colId xmlns:a16="http://schemas.microsoft.com/office/drawing/2014/main" val="1086381731"/>
                    </a:ext>
                  </a:extLst>
                </a:gridCol>
                <a:gridCol w="4608512">
                  <a:extLst>
                    <a:ext uri="{9D8B030D-6E8A-4147-A177-3AD203B41FA5}">
                      <a16:colId xmlns:a16="http://schemas.microsoft.com/office/drawing/2014/main" val="1903200794"/>
                    </a:ext>
                  </a:extLst>
                </a:gridCol>
                <a:gridCol w="3330351">
                  <a:extLst>
                    <a:ext uri="{9D8B030D-6E8A-4147-A177-3AD203B41FA5}">
                      <a16:colId xmlns:a16="http://schemas.microsoft.com/office/drawing/2014/main" val="1378954914"/>
                    </a:ext>
                  </a:extLst>
                </a:gridCol>
              </a:tblGrid>
              <a:tr h="1057177">
                <a:tc gridSpan="2">
                  <a:txBody>
                    <a:bodyPr/>
                    <a:lstStyle/>
                    <a:p>
                      <a:pPr algn="ctr">
                        <a:lnSpc>
                          <a:spcPct val="107000"/>
                        </a:lnSpc>
                        <a:spcAft>
                          <a:spcPts val="0"/>
                        </a:spcAft>
                      </a:pPr>
                      <a:r>
                        <a:rPr lang="tr-TR" sz="3600" dirty="0">
                          <a:effectLst/>
                          <a:latin typeface="+mn-lt"/>
                        </a:rPr>
                        <a:t>TUTUŞTURUCU KAYNAK</a:t>
                      </a:r>
                      <a:endParaRPr lang="tr-TR" sz="3600" dirty="0">
                        <a:effectLst/>
                        <a:latin typeface="+mn-lt"/>
                        <a:ea typeface="Calibri" panose="020F0502020204030204" pitchFamily="34" charset="0"/>
                        <a:cs typeface="Times New Roman" panose="02020603050405020304" pitchFamily="18" charset="0"/>
                      </a:endParaRPr>
                    </a:p>
                  </a:txBody>
                  <a:tcPr marL="103821" marR="103821" marT="0" marB="0" anchor="ct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solidFill>
                      <a:srgbClr val="002060"/>
                    </a:solidFill>
                  </a:tcPr>
                </a:tc>
                <a:tc hMerge="1">
                  <a:txBody>
                    <a:bodyPr/>
                    <a:lstStyle/>
                    <a:p>
                      <a:endParaRPr lang="tr-TR"/>
                    </a:p>
                  </a:txBody>
                  <a:tcPr/>
                </a:tc>
                <a:tc>
                  <a:txBody>
                    <a:bodyPr/>
                    <a:lstStyle/>
                    <a:p>
                      <a:pPr algn="ctr">
                        <a:lnSpc>
                          <a:spcPct val="107000"/>
                        </a:lnSpc>
                        <a:spcAft>
                          <a:spcPts val="0"/>
                        </a:spcAft>
                      </a:pPr>
                      <a:r>
                        <a:rPr lang="tr-TR" sz="3600" dirty="0">
                          <a:effectLst/>
                          <a:latin typeface="+mn-lt"/>
                        </a:rPr>
                        <a:t>Ölçüm / Değerlendirme</a:t>
                      </a:r>
                      <a:endParaRPr lang="tr-TR" sz="3600" dirty="0">
                        <a:effectLst/>
                        <a:latin typeface="+mn-lt"/>
                        <a:ea typeface="Calibri" panose="020F0502020204030204" pitchFamily="34" charset="0"/>
                        <a:cs typeface="Times New Roman" panose="02020603050405020304" pitchFamily="18" charset="0"/>
                      </a:endParaRPr>
                    </a:p>
                  </a:txBody>
                  <a:tcPr marL="103821" marR="103821" marT="0" marB="0" anchor="ct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solidFill>
                      <a:srgbClr val="002060"/>
                    </a:solidFill>
                  </a:tcPr>
                </a:tc>
                <a:tc>
                  <a:txBody>
                    <a:bodyPr/>
                    <a:lstStyle/>
                    <a:p>
                      <a:pPr algn="ctr">
                        <a:lnSpc>
                          <a:spcPct val="107000"/>
                        </a:lnSpc>
                        <a:spcAft>
                          <a:spcPts val="0"/>
                        </a:spcAft>
                      </a:pPr>
                      <a:r>
                        <a:rPr lang="tr-TR" sz="2000" dirty="0" err="1">
                          <a:effectLst/>
                          <a:latin typeface="+mn-lt"/>
                        </a:rPr>
                        <a:t>Ref</a:t>
                      </a:r>
                      <a:r>
                        <a:rPr lang="tr-TR" sz="2000" dirty="0">
                          <a:effectLst/>
                          <a:latin typeface="+mn-lt"/>
                        </a:rPr>
                        <a:t>. Değer</a:t>
                      </a:r>
                    </a:p>
                    <a:p>
                      <a:pPr algn="ctr">
                        <a:lnSpc>
                          <a:spcPct val="107000"/>
                        </a:lnSpc>
                        <a:spcAft>
                          <a:spcPts val="0"/>
                        </a:spcAft>
                      </a:pPr>
                      <a:r>
                        <a:rPr lang="tr-TR" sz="2000" dirty="0">
                          <a:effectLst/>
                          <a:latin typeface="+mn-lt"/>
                        </a:rPr>
                        <a:t>TS EN 1127-1/</a:t>
                      </a:r>
                    </a:p>
                    <a:p>
                      <a:pPr algn="ctr">
                        <a:lnSpc>
                          <a:spcPct val="107000"/>
                        </a:lnSpc>
                        <a:spcAft>
                          <a:spcPts val="0"/>
                        </a:spcAft>
                      </a:pPr>
                      <a:r>
                        <a:rPr lang="tr-TR" sz="2000" dirty="0">
                          <a:effectLst/>
                          <a:latin typeface="+mn-lt"/>
                        </a:rPr>
                        <a:t>IEC 60079-32-1; IEC 80079-36</a:t>
                      </a:r>
                      <a:endParaRPr lang="tr-TR" sz="2000" dirty="0">
                        <a:effectLst/>
                        <a:latin typeface="+mn-lt"/>
                        <a:ea typeface="Calibri" panose="020F0502020204030204" pitchFamily="34" charset="0"/>
                        <a:cs typeface="Times New Roman" panose="02020603050405020304" pitchFamily="18" charset="0"/>
                      </a:endParaRPr>
                    </a:p>
                  </a:txBody>
                  <a:tcPr marL="103821" marR="103821" marT="0" marB="0" anchor="ct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solidFill>
                      <a:srgbClr val="002060"/>
                    </a:solidFill>
                  </a:tcPr>
                </a:tc>
                <a:tc>
                  <a:txBody>
                    <a:bodyPr/>
                    <a:lstStyle/>
                    <a:p>
                      <a:pPr algn="ctr">
                        <a:lnSpc>
                          <a:spcPct val="107000"/>
                        </a:lnSpc>
                        <a:spcAft>
                          <a:spcPts val="0"/>
                        </a:spcAft>
                      </a:pPr>
                      <a:r>
                        <a:rPr lang="tr-TR" sz="2400" dirty="0">
                          <a:effectLst/>
                          <a:latin typeface="+mn-lt"/>
                        </a:rPr>
                        <a:t>Sonuç</a:t>
                      </a:r>
                      <a:endParaRPr lang="tr-TR" sz="2400" dirty="0">
                        <a:effectLst/>
                        <a:latin typeface="+mn-lt"/>
                        <a:ea typeface="Calibri" panose="020F0502020204030204" pitchFamily="34" charset="0"/>
                        <a:cs typeface="Times New Roman" panose="02020603050405020304" pitchFamily="18" charset="0"/>
                      </a:endParaRPr>
                    </a:p>
                  </a:txBody>
                  <a:tcPr marL="103821" marR="103821" marT="0" marB="0" anchor="ct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solidFill>
                      <a:srgbClr val="002060"/>
                    </a:solidFill>
                  </a:tcPr>
                </a:tc>
                <a:extLst>
                  <a:ext uri="{0D108BD9-81ED-4DB2-BD59-A6C34878D82A}">
                    <a16:rowId xmlns:a16="http://schemas.microsoft.com/office/drawing/2014/main" val="3436672985"/>
                  </a:ext>
                </a:extLst>
              </a:tr>
              <a:tr h="399857">
                <a:tc gridSpan="2">
                  <a:txBody>
                    <a:bodyPr/>
                    <a:lstStyle/>
                    <a:p>
                      <a:pPr marL="0" indent="0">
                        <a:spcBef>
                          <a:spcPct val="0"/>
                        </a:spcBef>
                        <a:buNone/>
                      </a:pPr>
                      <a:r>
                        <a:rPr lang="tr-TR" altLang="tr-TR" sz="1800" dirty="0">
                          <a:latin typeface="+mn-lt"/>
                          <a:ea typeface="Verdana" panose="020B0604030504040204" pitchFamily="34" charset="0"/>
                          <a:cs typeface="Verdana" panose="020B0604030504040204" pitchFamily="34" charset="0"/>
                        </a:rPr>
                        <a:t>Sıcak yüzeyler, </a:t>
                      </a:r>
                    </a:p>
                  </a:txBody>
                  <a:tcPr marL="103821" marR="103821" marT="0" marB="0" anchor="ct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tcPr>
                </a:tc>
                <a:tc hMerge="1">
                  <a:txBody>
                    <a:bodyPr/>
                    <a:lstStyle/>
                    <a:p>
                      <a:endParaRPr lang="tr-TR"/>
                    </a:p>
                  </a:txBody>
                  <a:tcPr/>
                </a:tc>
                <a:tc>
                  <a:txBody>
                    <a:bodyPr/>
                    <a:lstStyle/>
                    <a:p>
                      <a:pPr>
                        <a:lnSpc>
                          <a:spcPct val="107000"/>
                        </a:lnSpc>
                        <a:spcAft>
                          <a:spcPts val="0"/>
                        </a:spcAft>
                      </a:pPr>
                      <a:r>
                        <a:rPr lang="tr-TR" sz="1800" dirty="0">
                          <a:effectLst/>
                          <a:latin typeface="+mn-lt"/>
                        </a:rPr>
                        <a:t>Termal kamera ölçümü 100 </a:t>
                      </a:r>
                      <a:r>
                        <a:rPr lang="tr-TR" sz="1800" baseline="30000" dirty="0">
                          <a:effectLst/>
                          <a:latin typeface="+mn-lt"/>
                        </a:rPr>
                        <a:t>O</a:t>
                      </a:r>
                      <a:r>
                        <a:rPr lang="tr-TR" sz="1800" dirty="0">
                          <a:effectLst/>
                          <a:latin typeface="+mn-lt"/>
                        </a:rPr>
                        <a:t>C</a:t>
                      </a:r>
                      <a:endParaRPr lang="tr-TR" sz="1800" dirty="0">
                        <a:effectLst/>
                        <a:latin typeface="+mn-lt"/>
                        <a:ea typeface="Calibri" panose="020F0502020204030204" pitchFamily="34" charset="0"/>
                        <a:cs typeface="Times New Roman" panose="02020603050405020304" pitchFamily="18" charset="0"/>
                      </a:endParaRPr>
                    </a:p>
                  </a:txBody>
                  <a:tcPr marL="103821" marR="103821" marT="0" marB="0" anchor="ct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tcPr>
                </a:tc>
                <a:tc>
                  <a:txBody>
                    <a:bodyPr/>
                    <a:lstStyle/>
                    <a:p>
                      <a:pPr>
                        <a:lnSpc>
                          <a:spcPct val="107000"/>
                        </a:lnSpc>
                        <a:spcAft>
                          <a:spcPts val="0"/>
                        </a:spcAft>
                      </a:pPr>
                      <a:r>
                        <a:rPr lang="tr-TR" sz="1800" dirty="0">
                          <a:effectLst/>
                          <a:latin typeface="+mn-lt"/>
                        </a:rPr>
                        <a:t>T2 – 300 </a:t>
                      </a:r>
                      <a:r>
                        <a:rPr lang="tr-TR" sz="1800" baseline="30000" dirty="0">
                          <a:effectLst/>
                          <a:latin typeface="+mn-lt"/>
                        </a:rPr>
                        <a:t>O</a:t>
                      </a:r>
                      <a:r>
                        <a:rPr lang="tr-TR" sz="1800" dirty="0">
                          <a:effectLst/>
                          <a:latin typeface="+mn-lt"/>
                        </a:rPr>
                        <a:t>C</a:t>
                      </a:r>
                      <a:endParaRPr lang="tr-TR" sz="1800" dirty="0">
                        <a:effectLst/>
                        <a:latin typeface="+mn-lt"/>
                        <a:ea typeface="Calibri" panose="020F0502020204030204" pitchFamily="34" charset="0"/>
                        <a:cs typeface="Times New Roman" panose="02020603050405020304" pitchFamily="18" charset="0"/>
                      </a:endParaRPr>
                    </a:p>
                  </a:txBody>
                  <a:tcPr marL="103821" marR="103821" marT="0" marB="0" anchor="ct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tcPr>
                </a:tc>
                <a:tc>
                  <a:txBody>
                    <a:bodyPr/>
                    <a:lstStyle/>
                    <a:p>
                      <a:pPr algn="ctr">
                        <a:lnSpc>
                          <a:spcPct val="107000"/>
                        </a:lnSpc>
                        <a:spcAft>
                          <a:spcPts val="0"/>
                        </a:spcAft>
                      </a:pPr>
                      <a:r>
                        <a:rPr lang="tr-TR" sz="1800" b="0" cap="none" spc="0" dirty="0">
                          <a:ln w="0"/>
                          <a:solidFill>
                            <a:srgbClr val="00B050"/>
                          </a:solidFill>
                          <a:effectLst>
                            <a:outerShdw blurRad="38100" dist="19050" dir="2700000" algn="tl" rotWithShape="0">
                              <a:schemeClr val="dk1">
                                <a:alpha val="40000"/>
                              </a:schemeClr>
                            </a:outerShdw>
                          </a:effectLst>
                          <a:latin typeface="+mn-lt"/>
                        </a:rPr>
                        <a:t>UYGUN</a:t>
                      </a:r>
                      <a:endParaRPr lang="tr-TR" sz="1800" b="0" cap="none" spc="0" dirty="0">
                        <a:ln w="0"/>
                        <a:solidFill>
                          <a:srgbClr val="00B050"/>
                        </a:solidFill>
                        <a:effectLst>
                          <a:outerShdw blurRad="38100" dist="19050" dir="2700000" algn="tl" rotWithShape="0">
                            <a:schemeClr val="dk1">
                              <a:alpha val="40000"/>
                            </a:schemeClr>
                          </a:outerShdw>
                        </a:effectLst>
                        <a:latin typeface="+mn-lt"/>
                        <a:ea typeface="Calibri" panose="020F0502020204030204" pitchFamily="34" charset="0"/>
                        <a:cs typeface="Times New Roman" panose="02020603050405020304" pitchFamily="18" charset="0"/>
                      </a:endParaRPr>
                    </a:p>
                  </a:txBody>
                  <a:tcPr marL="103821" marR="103821" marT="0" marB="0" anchor="ct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904872671"/>
                  </a:ext>
                </a:extLst>
              </a:tr>
              <a:tr h="500632">
                <a:tc gridSpan="2">
                  <a:txBody>
                    <a:bodyPr/>
                    <a:lstStyle/>
                    <a:p>
                      <a:pPr>
                        <a:lnSpc>
                          <a:spcPct val="107000"/>
                        </a:lnSpc>
                        <a:spcAft>
                          <a:spcPts val="0"/>
                        </a:spcAft>
                      </a:pPr>
                      <a:r>
                        <a:rPr lang="tr-TR" altLang="tr-TR" sz="1800" dirty="0">
                          <a:latin typeface="+mn-lt"/>
                          <a:ea typeface="Verdana" panose="020B0604030504040204" pitchFamily="34" charset="0"/>
                          <a:cs typeface="Verdana" panose="020B0604030504040204" pitchFamily="34" charset="0"/>
                        </a:rPr>
                        <a:t>Alevler ve sıcak gazlar, </a:t>
                      </a:r>
                      <a:endParaRPr lang="tr-TR" sz="1800" dirty="0">
                        <a:effectLst/>
                        <a:latin typeface="+mn-lt"/>
                        <a:ea typeface="Calibri" panose="020F0502020204030204" pitchFamily="34" charset="0"/>
                        <a:cs typeface="Times New Roman" panose="02020603050405020304" pitchFamily="18" charset="0"/>
                      </a:endParaRPr>
                    </a:p>
                  </a:txBody>
                  <a:tcPr marL="103821" marR="103821" marT="0" marB="0" anchor="ct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tcPr>
                </a:tc>
                <a:tc hMerge="1">
                  <a:txBody>
                    <a:bodyPr/>
                    <a:lstStyle/>
                    <a:p>
                      <a:endParaRPr lang="tr-TR"/>
                    </a:p>
                  </a:txBody>
                  <a:tcPr/>
                </a:tc>
                <a:tc>
                  <a:txBody>
                    <a:bodyPr/>
                    <a:lstStyle/>
                    <a:p>
                      <a:pPr>
                        <a:lnSpc>
                          <a:spcPct val="107000"/>
                        </a:lnSpc>
                        <a:spcAft>
                          <a:spcPts val="0"/>
                        </a:spcAft>
                      </a:pPr>
                      <a:r>
                        <a:rPr lang="tr-TR" sz="1800" dirty="0">
                          <a:effectLst/>
                          <a:latin typeface="+mn-lt"/>
                          <a:ea typeface="Calibri" panose="020F0502020204030204" pitchFamily="34" charset="0"/>
                          <a:cs typeface="Times New Roman" panose="02020603050405020304" pitchFamily="18" charset="0"/>
                        </a:rPr>
                        <a:t>İşaretleme ve talimatlar YOK. Kural oluşturulmamış.  </a:t>
                      </a:r>
                    </a:p>
                  </a:txBody>
                  <a:tcPr marL="103821" marR="103821" marT="0" marB="0" anchor="ct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tcPr>
                </a:tc>
                <a:tc>
                  <a:txBody>
                    <a:bodyPr/>
                    <a:lstStyle/>
                    <a:p>
                      <a:pPr>
                        <a:lnSpc>
                          <a:spcPct val="107000"/>
                        </a:lnSpc>
                        <a:spcAft>
                          <a:spcPts val="0"/>
                        </a:spcAft>
                      </a:pPr>
                      <a:r>
                        <a:rPr lang="tr-TR" sz="1800">
                          <a:effectLst/>
                          <a:latin typeface="+mn-lt"/>
                        </a:rPr>
                        <a:t> </a:t>
                      </a:r>
                      <a:endParaRPr lang="tr-TR" sz="1800">
                        <a:effectLst/>
                        <a:latin typeface="+mn-lt"/>
                        <a:ea typeface="Calibri" panose="020F0502020204030204" pitchFamily="34" charset="0"/>
                        <a:cs typeface="Times New Roman" panose="02020603050405020304" pitchFamily="18" charset="0"/>
                      </a:endParaRPr>
                    </a:p>
                  </a:txBody>
                  <a:tcPr marL="103821" marR="103821" marT="0" marB="0" anchor="ct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tcPr>
                </a:tc>
                <a:tc>
                  <a:txBody>
                    <a:bodyPr/>
                    <a:lstStyle/>
                    <a:p>
                      <a:pPr algn="ctr">
                        <a:lnSpc>
                          <a:spcPct val="107000"/>
                        </a:lnSpc>
                        <a:spcAft>
                          <a:spcPts val="0"/>
                        </a:spcAft>
                      </a:pPr>
                      <a:r>
                        <a:rPr lang="tr-TR" sz="1800" b="1" dirty="0">
                          <a:solidFill>
                            <a:srgbClr val="FF0000"/>
                          </a:solidFill>
                          <a:effectLst/>
                          <a:latin typeface="+mn-lt"/>
                        </a:rPr>
                        <a:t>UYGUN DEĞİL</a:t>
                      </a:r>
                      <a:endParaRPr lang="tr-TR" sz="1800" b="1" dirty="0">
                        <a:solidFill>
                          <a:srgbClr val="FF0000"/>
                        </a:solidFill>
                        <a:effectLst/>
                        <a:latin typeface="+mn-lt"/>
                        <a:ea typeface="Calibri" panose="020F0502020204030204" pitchFamily="34" charset="0"/>
                        <a:cs typeface="Times New Roman" panose="02020603050405020304" pitchFamily="18" charset="0"/>
                      </a:endParaRPr>
                    </a:p>
                  </a:txBody>
                  <a:tcPr marL="103821" marR="103821" marT="0" marB="0" anchor="ct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3232614807"/>
                  </a:ext>
                </a:extLst>
              </a:tr>
              <a:tr h="491634">
                <a:tc gridSpan="2">
                  <a:txBody>
                    <a:bodyPr/>
                    <a:lstStyle/>
                    <a:p>
                      <a:pPr marL="0" indent="0">
                        <a:spcBef>
                          <a:spcPct val="0"/>
                        </a:spcBef>
                        <a:buNone/>
                      </a:pPr>
                      <a:r>
                        <a:rPr lang="tr-TR" altLang="tr-TR" sz="1800" dirty="0">
                          <a:solidFill>
                            <a:srgbClr val="0070C0"/>
                          </a:solidFill>
                          <a:latin typeface="+mn-lt"/>
                          <a:ea typeface="Verdana" panose="020B0604030504040204" pitchFamily="34" charset="0"/>
                          <a:cs typeface="Verdana" panose="020B0604030504040204" pitchFamily="34" charset="0"/>
                        </a:rPr>
                        <a:t>Mekanik olarak oluşan kıvılcımlar,</a:t>
                      </a:r>
                    </a:p>
                  </a:txBody>
                  <a:tcPr marL="103821" marR="103821" marT="0" marB="0" anchor="ct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tcPr>
                </a:tc>
                <a:tc hMerge="1">
                  <a:txBody>
                    <a:bodyPr/>
                    <a:lstStyle/>
                    <a:p>
                      <a:endParaRPr lang="tr-TR"/>
                    </a:p>
                  </a:txBody>
                  <a:tcPr/>
                </a:tc>
                <a:tc>
                  <a:txBody>
                    <a:bodyPr/>
                    <a:lstStyle/>
                    <a:p>
                      <a:pPr>
                        <a:lnSpc>
                          <a:spcPct val="107000"/>
                        </a:lnSpc>
                        <a:spcAft>
                          <a:spcPts val="0"/>
                        </a:spcAft>
                      </a:pPr>
                      <a:r>
                        <a:rPr lang="tr-TR" sz="1800" dirty="0">
                          <a:effectLst/>
                          <a:latin typeface="+mn-lt"/>
                        </a:rPr>
                        <a:t>Kullanılan el aletleri kıvılcım çıkartmayacak özellikte olmalıdır.</a:t>
                      </a:r>
                      <a:endParaRPr lang="tr-TR" sz="1800" dirty="0">
                        <a:effectLst/>
                        <a:latin typeface="+mn-lt"/>
                        <a:ea typeface="Calibri" panose="020F0502020204030204" pitchFamily="34" charset="0"/>
                        <a:cs typeface="Times New Roman" panose="02020603050405020304" pitchFamily="18" charset="0"/>
                      </a:endParaRPr>
                    </a:p>
                  </a:txBody>
                  <a:tcPr marL="103821" marR="103821" marT="0" marB="0" anchor="ct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tcPr>
                </a:tc>
                <a:tc>
                  <a:txBody>
                    <a:bodyPr/>
                    <a:lstStyle/>
                    <a:p>
                      <a:pPr>
                        <a:lnSpc>
                          <a:spcPct val="107000"/>
                        </a:lnSpc>
                        <a:spcAft>
                          <a:spcPts val="0"/>
                        </a:spcAft>
                      </a:pPr>
                      <a:r>
                        <a:rPr lang="tr-TR" sz="1800">
                          <a:effectLst/>
                          <a:latin typeface="+mn-lt"/>
                        </a:rPr>
                        <a:t>1 m/s [Not 1]</a:t>
                      </a:r>
                      <a:endParaRPr lang="tr-TR" sz="1800">
                        <a:effectLst/>
                        <a:latin typeface="+mn-lt"/>
                        <a:ea typeface="Calibri" panose="020F0502020204030204" pitchFamily="34" charset="0"/>
                        <a:cs typeface="Times New Roman" panose="02020603050405020304" pitchFamily="18" charset="0"/>
                      </a:endParaRPr>
                    </a:p>
                  </a:txBody>
                  <a:tcPr marL="103821" marR="103821" marT="0" marB="0" anchor="ct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tcPr>
                </a:tc>
                <a:tc>
                  <a:txBody>
                    <a:bodyPr/>
                    <a:lstStyle/>
                    <a:p>
                      <a:pPr marL="0" marR="0" lvl="0" indent="0" algn="ctr" defTabSz="2177278" rtl="0" eaLnBrk="1" fontAlgn="auto" latinLnBrk="0" hangingPunct="1">
                        <a:lnSpc>
                          <a:spcPct val="107000"/>
                        </a:lnSpc>
                        <a:spcBef>
                          <a:spcPts val="0"/>
                        </a:spcBef>
                        <a:spcAft>
                          <a:spcPts val="0"/>
                        </a:spcAft>
                        <a:buClrTx/>
                        <a:buSzTx/>
                        <a:buFontTx/>
                        <a:buNone/>
                        <a:tabLst/>
                        <a:defRPr/>
                      </a:pPr>
                      <a:r>
                        <a:rPr kumimoji="0" lang="tr-TR" sz="1800" b="1" i="0" u="none" strike="noStrike" kern="1200" cap="none" spc="0" normalizeH="0" baseline="0" noProof="0" dirty="0">
                          <a:ln>
                            <a:noFill/>
                          </a:ln>
                          <a:solidFill>
                            <a:srgbClr val="FF0000"/>
                          </a:solidFill>
                          <a:effectLst/>
                          <a:uLnTx/>
                          <a:uFillTx/>
                          <a:latin typeface="+mn-lt"/>
                          <a:ea typeface="+mn-ea"/>
                          <a:cs typeface="+mn-cs"/>
                        </a:rPr>
                        <a:t>UYGUN DEĞİL</a:t>
                      </a:r>
                      <a:endParaRPr kumimoji="0" lang="tr-TR" sz="1800" b="1" i="0" u="none" strike="noStrike" kern="1200" cap="none" spc="0" normalizeH="0" baseline="0" noProof="0" dirty="0">
                        <a:ln>
                          <a:noFill/>
                        </a:ln>
                        <a:solidFill>
                          <a:srgbClr val="FF0000"/>
                        </a:solidFill>
                        <a:effectLst/>
                        <a:uLnTx/>
                        <a:uFillTx/>
                        <a:latin typeface="+mn-lt"/>
                        <a:ea typeface="Calibri" panose="020F0502020204030204" pitchFamily="34" charset="0"/>
                        <a:cs typeface="Times New Roman" panose="02020603050405020304" pitchFamily="18" charset="0"/>
                      </a:endParaRPr>
                    </a:p>
                  </a:txBody>
                  <a:tcPr marL="103821" marR="103821" marT="0" marB="0" anchor="ct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851638914"/>
                  </a:ext>
                </a:extLst>
              </a:tr>
              <a:tr h="588241">
                <a:tc gridSpan="2">
                  <a:txBody>
                    <a:bodyPr/>
                    <a:lstStyle/>
                    <a:p>
                      <a:pPr>
                        <a:lnSpc>
                          <a:spcPct val="107000"/>
                        </a:lnSpc>
                        <a:spcAft>
                          <a:spcPts val="0"/>
                        </a:spcAft>
                      </a:pPr>
                      <a:r>
                        <a:rPr lang="tr-TR" altLang="tr-TR" sz="1800" b="1" dirty="0">
                          <a:solidFill>
                            <a:srgbClr val="C00000"/>
                          </a:solidFill>
                          <a:latin typeface="+mn-lt"/>
                          <a:ea typeface="Verdana" panose="020B0604030504040204" pitchFamily="34" charset="0"/>
                          <a:cs typeface="Verdana" panose="020B0604030504040204" pitchFamily="34" charset="0"/>
                        </a:rPr>
                        <a:t>Elektrikli cihazlar, </a:t>
                      </a:r>
                      <a:endParaRPr lang="tr-TR" sz="1800" dirty="0">
                        <a:effectLst/>
                        <a:latin typeface="+mn-lt"/>
                        <a:ea typeface="Calibri" panose="020F0502020204030204" pitchFamily="34" charset="0"/>
                        <a:cs typeface="Times New Roman" panose="02020603050405020304" pitchFamily="18" charset="0"/>
                      </a:endParaRPr>
                    </a:p>
                  </a:txBody>
                  <a:tcPr marL="103821" marR="103821" marT="0" marB="0" anchor="ct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tcPr>
                </a:tc>
                <a:tc hMerge="1">
                  <a:txBody>
                    <a:bodyPr/>
                    <a:lstStyle/>
                    <a:p>
                      <a:endParaRPr lang="tr-TR"/>
                    </a:p>
                  </a:txBody>
                  <a:tcPr/>
                </a:tc>
                <a:tc>
                  <a:txBody>
                    <a:bodyPr/>
                    <a:lstStyle/>
                    <a:p>
                      <a:pPr>
                        <a:lnSpc>
                          <a:spcPct val="107000"/>
                        </a:lnSpc>
                        <a:spcAft>
                          <a:spcPts val="0"/>
                        </a:spcAft>
                      </a:pPr>
                      <a:r>
                        <a:rPr lang="tr-TR" sz="1800" dirty="0" err="1">
                          <a:effectLst/>
                          <a:latin typeface="+mn-lt"/>
                        </a:rPr>
                        <a:t>Ex</a:t>
                      </a:r>
                      <a:r>
                        <a:rPr lang="tr-TR" sz="1800" dirty="0">
                          <a:effectLst/>
                          <a:latin typeface="+mn-lt"/>
                        </a:rPr>
                        <a:t> tesisat tasarımı </a:t>
                      </a:r>
                      <a:r>
                        <a:rPr lang="tr-TR" sz="1800" dirty="0" err="1">
                          <a:effectLst/>
                          <a:latin typeface="+mn-lt"/>
                        </a:rPr>
                        <a:t>IECEx</a:t>
                      </a:r>
                      <a:r>
                        <a:rPr lang="tr-TR" sz="1800" dirty="0">
                          <a:effectLst/>
                          <a:latin typeface="+mn-lt"/>
                        </a:rPr>
                        <a:t> sertifikalı uzman tarafından yapılmamış.</a:t>
                      </a:r>
                      <a:endParaRPr lang="tr-TR" sz="1800" dirty="0">
                        <a:effectLst/>
                        <a:latin typeface="+mn-lt"/>
                        <a:ea typeface="Calibri" panose="020F0502020204030204" pitchFamily="34" charset="0"/>
                        <a:cs typeface="Times New Roman" panose="02020603050405020304" pitchFamily="18" charset="0"/>
                      </a:endParaRPr>
                    </a:p>
                  </a:txBody>
                  <a:tcPr marL="103821" marR="103821" marT="0" marB="0" anchor="ct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tcPr>
                </a:tc>
                <a:tc>
                  <a:txBody>
                    <a:bodyPr/>
                    <a:lstStyle/>
                    <a:p>
                      <a:pPr>
                        <a:lnSpc>
                          <a:spcPct val="107000"/>
                        </a:lnSpc>
                        <a:spcAft>
                          <a:spcPts val="0"/>
                        </a:spcAft>
                      </a:pPr>
                      <a:r>
                        <a:rPr lang="tr-TR" sz="1800" dirty="0">
                          <a:effectLst/>
                          <a:latin typeface="+mn-lt"/>
                        </a:rPr>
                        <a:t>IEC 60079-14, IEC 60079-17</a:t>
                      </a:r>
                      <a:endParaRPr lang="tr-TR" sz="1800" dirty="0">
                        <a:effectLst/>
                        <a:latin typeface="+mn-lt"/>
                        <a:ea typeface="Calibri" panose="020F0502020204030204" pitchFamily="34" charset="0"/>
                        <a:cs typeface="Times New Roman" panose="02020603050405020304" pitchFamily="18" charset="0"/>
                      </a:endParaRPr>
                    </a:p>
                  </a:txBody>
                  <a:tcPr marL="103821" marR="103821" marT="0" marB="0" anchor="ct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tcPr>
                </a:tc>
                <a:tc>
                  <a:txBody>
                    <a:bodyPr/>
                    <a:lstStyle/>
                    <a:p>
                      <a:pPr marL="0" marR="0" lvl="0" indent="0" algn="ctr" defTabSz="2177278" rtl="0" eaLnBrk="1" fontAlgn="auto" latinLnBrk="0" hangingPunct="1">
                        <a:lnSpc>
                          <a:spcPct val="107000"/>
                        </a:lnSpc>
                        <a:spcBef>
                          <a:spcPts val="0"/>
                        </a:spcBef>
                        <a:spcAft>
                          <a:spcPts val="0"/>
                        </a:spcAft>
                        <a:buClrTx/>
                        <a:buSzTx/>
                        <a:buFontTx/>
                        <a:buNone/>
                        <a:tabLst/>
                        <a:defRPr/>
                      </a:pPr>
                      <a:r>
                        <a:rPr kumimoji="0" lang="tr-TR" sz="1800" b="1" i="0" u="none" strike="noStrike" kern="1200" cap="none" spc="0" normalizeH="0" baseline="0" noProof="0" dirty="0">
                          <a:ln>
                            <a:noFill/>
                          </a:ln>
                          <a:solidFill>
                            <a:srgbClr val="FF0000"/>
                          </a:solidFill>
                          <a:effectLst/>
                          <a:uLnTx/>
                          <a:uFillTx/>
                          <a:latin typeface="+mn-lt"/>
                          <a:ea typeface="+mn-ea"/>
                          <a:cs typeface="+mn-cs"/>
                        </a:rPr>
                        <a:t>UYGUN DEĞİL</a:t>
                      </a:r>
                      <a:endParaRPr kumimoji="0" lang="tr-TR" sz="1800" b="1" i="0" u="none" strike="noStrike" kern="1200" cap="none" spc="0" normalizeH="0" baseline="0" noProof="0" dirty="0">
                        <a:ln>
                          <a:noFill/>
                        </a:ln>
                        <a:solidFill>
                          <a:srgbClr val="FF0000"/>
                        </a:solidFill>
                        <a:effectLst/>
                        <a:uLnTx/>
                        <a:uFillTx/>
                        <a:latin typeface="+mn-lt"/>
                        <a:ea typeface="Calibri" panose="020F0502020204030204" pitchFamily="34" charset="0"/>
                        <a:cs typeface="Times New Roman" panose="02020603050405020304" pitchFamily="18" charset="0"/>
                      </a:endParaRPr>
                    </a:p>
                  </a:txBody>
                  <a:tcPr marL="103821" marR="103821" marT="0" marB="0" anchor="ct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513910230"/>
                  </a:ext>
                </a:extLst>
              </a:tr>
              <a:tr h="626000">
                <a:tc gridSpan="2">
                  <a:txBody>
                    <a:bodyPr/>
                    <a:lstStyle/>
                    <a:p>
                      <a:pPr>
                        <a:lnSpc>
                          <a:spcPct val="107000"/>
                        </a:lnSpc>
                        <a:spcAft>
                          <a:spcPts val="0"/>
                        </a:spcAft>
                      </a:pPr>
                      <a:r>
                        <a:rPr lang="tr-TR" altLang="tr-TR" sz="1800" b="1" dirty="0">
                          <a:solidFill>
                            <a:srgbClr val="7030A0"/>
                          </a:solidFill>
                          <a:latin typeface="+mn-lt"/>
                          <a:ea typeface="Verdana" panose="020B0604030504040204" pitchFamily="34" charset="0"/>
                          <a:cs typeface="Verdana" panose="020B0604030504040204" pitchFamily="34" charset="0"/>
                        </a:rPr>
                        <a:t>Kontrolsüz elektrik akımları ve </a:t>
                      </a:r>
                    </a:p>
                    <a:p>
                      <a:pPr>
                        <a:lnSpc>
                          <a:spcPct val="107000"/>
                        </a:lnSpc>
                        <a:spcAft>
                          <a:spcPts val="0"/>
                        </a:spcAft>
                      </a:pPr>
                      <a:r>
                        <a:rPr lang="tr-TR" altLang="tr-TR" sz="1800" b="1" dirty="0" err="1">
                          <a:solidFill>
                            <a:srgbClr val="7030A0"/>
                          </a:solidFill>
                          <a:latin typeface="+mn-lt"/>
                          <a:ea typeface="Verdana" panose="020B0604030504040204" pitchFamily="34" charset="0"/>
                          <a:cs typeface="Verdana" panose="020B0604030504040204" pitchFamily="34" charset="0"/>
                        </a:rPr>
                        <a:t>katodik</a:t>
                      </a:r>
                      <a:r>
                        <a:rPr lang="tr-TR" altLang="tr-TR" sz="1800" b="1" dirty="0">
                          <a:solidFill>
                            <a:srgbClr val="7030A0"/>
                          </a:solidFill>
                          <a:latin typeface="+mn-lt"/>
                          <a:ea typeface="Verdana" panose="020B0604030504040204" pitchFamily="34" charset="0"/>
                          <a:cs typeface="Verdana" panose="020B0604030504040204" pitchFamily="34" charset="0"/>
                        </a:rPr>
                        <a:t> korozyon koruması</a:t>
                      </a:r>
                      <a:endParaRPr lang="tr-TR" sz="1800" dirty="0">
                        <a:effectLst/>
                        <a:latin typeface="+mn-lt"/>
                        <a:ea typeface="Calibri" panose="020F0502020204030204" pitchFamily="34" charset="0"/>
                        <a:cs typeface="Times New Roman" panose="02020603050405020304" pitchFamily="18" charset="0"/>
                      </a:endParaRPr>
                    </a:p>
                  </a:txBody>
                  <a:tcPr marL="103821" marR="103821" marT="0" marB="0" anchor="ct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tcPr>
                </a:tc>
                <a:tc hMerge="1">
                  <a:txBody>
                    <a:bodyPr/>
                    <a:lstStyle/>
                    <a:p>
                      <a:endParaRPr lang="tr-TR"/>
                    </a:p>
                  </a:txBody>
                  <a:tcPr/>
                </a:tc>
                <a:tc>
                  <a:txBody>
                    <a:bodyPr/>
                    <a:lstStyle/>
                    <a:p>
                      <a:pPr>
                        <a:lnSpc>
                          <a:spcPct val="107000"/>
                        </a:lnSpc>
                        <a:spcAft>
                          <a:spcPts val="0"/>
                        </a:spcAft>
                      </a:pPr>
                      <a:r>
                        <a:rPr lang="tr-TR" sz="1800" dirty="0">
                          <a:effectLst/>
                          <a:latin typeface="+mn-lt"/>
                        </a:rPr>
                        <a:t>Kontrolsüz elektrik akımlarını önlemek için </a:t>
                      </a:r>
                      <a:r>
                        <a:rPr lang="tr-TR" sz="1800" dirty="0" err="1">
                          <a:effectLst/>
                          <a:latin typeface="+mn-lt"/>
                        </a:rPr>
                        <a:t>Parafudur</a:t>
                      </a:r>
                      <a:r>
                        <a:rPr lang="tr-TR" sz="1800" dirty="0">
                          <a:effectLst/>
                          <a:latin typeface="+mn-lt"/>
                        </a:rPr>
                        <a:t> tesis edilmiştir.</a:t>
                      </a:r>
                      <a:endParaRPr lang="tr-TR" sz="1800" dirty="0">
                        <a:effectLst/>
                        <a:latin typeface="+mn-lt"/>
                        <a:ea typeface="Calibri" panose="020F0502020204030204" pitchFamily="34" charset="0"/>
                        <a:cs typeface="Times New Roman" panose="02020603050405020304" pitchFamily="18" charset="0"/>
                      </a:endParaRPr>
                    </a:p>
                  </a:txBody>
                  <a:tcPr marL="103821" marR="103821" marT="0" marB="0" anchor="ct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tcPr>
                </a:tc>
                <a:tc>
                  <a:txBody>
                    <a:bodyPr/>
                    <a:lstStyle/>
                    <a:p>
                      <a:pPr>
                        <a:lnSpc>
                          <a:spcPct val="107000"/>
                        </a:lnSpc>
                        <a:spcAft>
                          <a:spcPts val="0"/>
                        </a:spcAft>
                      </a:pPr>
                      <a:r>
                        <a:rPr lang="tr-TR" sz="1800" dirty="0">
                          <a:effectLst/>
                          <a:latin typeface="+mn-lt"/>
                        </a:rPr>
                        <a:t> Proje </a:t>
                      </a:r>
                      <a:r>
                        <a:rPr lang="tr-TR" sz="1800" dirty="0" err="1">
                          <a:effectLst/>
                          <a:latin typeface="+mn-lt"/>
                        </a:rPr>
                        <a:t>no</a:t>
                      </a:r>
                      <a:r>
                        <a:rPr lang="tr-TR" sz="1800" dirty="0">
                          <a:effectLst/>
                          <a:latin typeface="+mn-lt"/>
                        </a:rPr>
                        <a:t> [100377.55]</a:t>
                      </a:r>
                      <a:endParaRPr lang="tr-TR" sz="1800" dirty="0">
                        <a:effectLst/>
                        <a:latin typeface="+mn-lt"/>
                        <a:ea typeface="Calibri" panose="020F0502020204030204" pitchFamily="34" charset="0"/>
                        <a:cs typeface="Times New Roman" panose="02020603050405020304" pitchFamily="18" charset="0"/>
                      </a:endParaRPr>
                    </a:p>
                  </a:txBody>
                  <a:tcPr marL="103821" marR="103821" marT="0" marB="0" anchor="ct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tcPr>
                </a:tc>
                <a:tc>
                  <a:txBody>
                    <a:bodyPr/>
                    <a:lstStyle/>
                    <a:p>
                      <a:pPr algn="ctr">
                        <a:lnSpc>
                          <a:spcPct val="107000"/>
                        </a:lnSpc>
                        <a:spcAft>
                          <a:spcPts val="0"/>
                        </a:spcAft>
                      </a:pPr>
                      <a:r>
                        <a:rPr lang="tr-TR" sz="1800" b="0" cap="none" spc="0" dirty="0">
                          <a:ln w="0"/>
                          <a:solidFill>
                            <a:srgbClr val="00B050"/>
                          </a:solidFill>
                          <a:effectLst>
                            <a:outerShdw blurRad="38100" dist="19050" dir="2700000" algn="tl" rotWithShape="0">
                              <a:schemeClr val="dk1">
                                <a:alpha val="40000"/>
                              </a:schemeClr>
                            </a:outerShdw>
                          </a:effectLst>
                          <a:latin typeface="+mn-lt"/>
                        </a:rPr>
                        <a:t>UYGUN</a:t>
                      </a:r>
                      <a:endParaRPr lang="tr-TR" sz="1800" b="0" cap="none" spc="0" dirty="0">
                        <a:ln w="0"/>
                        <a:solidFill>
                          <a:srgbClr val="00B050"/>
                        </a:solidFill>
                        <a:effectLst>
                          <a:outerShdw blurRad="38100" dist="19050" dir="2700000" algn="tl" rotWithShape="0">
                            <a:schemeClr val="dk1">
                              <a:alpha val="40000"/>
                            </a:schemeClr>
                          </a:outerShdw>
                        </a:effectLst>
                        <a:latin typeface="+mn-lt"/>
                        <a:ea typeface="Calibri" panose="020F0502020204030204" pitchFamily="34" charset="0"/>
                        <a:cs typeface="Times New Roman" panose="02020603050405020304" pitchFamily="18" charset="0"/>
                      </a:endParaRPr>
                    </a:p>
                  </a:txBody>
                  <a:tcPr marL="103821" marR="103821" marT="0" marB="0" anchor="ct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939653422"/>
                  </a:ext>
                </a:extLst>
              </a:tr>
              <a:tr h="399857">
                <a:tc rowSpan="5">
                  <a:txBody>
                    <a:bodyPr/>
                    <a:lstStyle/>
                    <a:p>
                      <a:pPr>
                        <a:lnSpc>
                          <a:spcPct val="107000"/>
                        </a:lnSpc>
                        <a:spcAft>
                          <a:spcPts val="0"/>
                        </a:spcAft>
                      </a:pPr>
                      <a:r>
                        <a:rPr lang="tr-TR" sz="1800" dirty="0">
                          <a:effectLst/>
                          <a:latin typeface="+mn-lt"/>
                        </a:rPr>
                        <a:t>Statik Elektrik</a:t>
                      </a:r>
                      <a:endParaRPr lang="tr-TR" sz="1800" dirty="0">
                        <a:effectLst/>
                        <a:latin typeface="+mn-lt"/>
                        <a:ea typeface="Calibri" panose="020F0502020204030204" pitchFamily="34" charset="0"/>
                        <a:cs typeface="Times New Roman" panose="02020603050405020304" pitchFamily="18" charset="0"/>
                      </a:endParaRPr>
                    </a:p>
                  </a:txBody>
                  <a:tcPr marL="103821" marR="103821" marT="0" marB="0" anchor="ct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tcPr>
                </a:tc>
                <a:tc>
                  <a:txBody>
                    <a:bodyPr/>
                    <a:lstStyle/>
                    <a:p>
                      <a:pPr>
                        <a:lnSpc>
                          <a:spcPct val="107000"/>
                        </a:lnSpc>
                        <a:spcAft>
                          <a:spcPts val="0"/>
                        </a:spcAft>
                      </a:pPr>
                      <a:r>
                        <a:rPr lang="tr-TR" sz="1800" dirty="0">
                          <a:effectLst/>
                          <a:latin typeface="+mn-lt"/>
                        </a:rPr>
                        <a:t>Zemin</a:t>
                      </a:r>
                      <a:endParaRPr lang="tr-TR" sz="1800" dirty="0">
                        <a:effectLst/>
                        <a:latin typeface="+mn-lt"/>
                        <a:ea typeface="Calibri" panose="020F0502020204030204" pitchFamily="34" charset="0"/>
                        <a:cs typeface="Times New Roman" panose="02020603050405020304" pitchFamily="18" charset="0"/>
                      </a:endParaRPr>
                    </a:p>
                  </a:txBody>
                  <a:tcPr marL="103821" marR="103821" marT="0" marB="0" anchor="ct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tr-TR" sz="1800" b="1" kern="1200" dirty="0">
                          <a:solidFill>
                            <a:srgbClr val="FF0000"/>
                          </a:solidFill>
                          <a:effectLst/>
                          <a:latin typeface="+mn-lt"/>
                          <a:ea typeface="+mn-ea"/>
                          <a:cs typeface="+mn-cs"/>
                        </a:rPr>
                        <a:t>43,5 G </a:t>
                      </a:r>
                      <a:r>
                        <a:rPr lang="el-GR" sz="1800" b="1" kern="1200" dirty="0">
                          <a:solidFill>
                            <a:srgbClr val="FF0000"/>
                          </a:solidFill>
                          <a:effectLst/>
                          <a:latin typeface="+mn-lt"/>
                          <a:ea typeface="+mn-ea"/>
                          <a:cs typeface="+mn-cs"/>
                        </a:rPr>
                        <a:t>Ω</a:t>
                      </a:r>
                      <a:endParaRPr lang="tr-TR" sz="1800" b="1" kern="1200" dirty="0">
                        <a:solidFill>
                          <a:srgbClr val="FF0000"/>
                        </a:solidFill>
                        <a:effectLst/>
                        <a:latin typeface="+mn-lt"/>
                        <a:ea typeface="+mn-ea"/>
                        <a:cs typeface="+mn-cs"/>
                      </a:endParaRPr>
                    </a:p>
                  </a:txBody>
                  <a:tcPr marL="103821" marR="103821" marT="0" marB="0" anchor="ct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tcPr>
                </a:tc>
                <a:tc>
                  <a:txBody>
                    <a:bodyPr/>
                    <a:lstStyle/>
                    <a:p>
                      <a:pPr>
                        <a:lnSpc>
                          <a:spcPct val="107000"/>
                        </a:lnSpc>
                        <a:spcAft>
                          <a:spcPts val="0"/>
                        </a:spcAft>
                      </a:pPr>
                      <a:r>
                        <a:rPr lang="tr-TR" sz="1800" dirty="0">
                          <a:effectLst/>
                          <a:latin typeface="+mn-lt"/>
                        </a:rPr>
                        <a:t>     &lt; 10</a:t>
                      </a:r>
                      <a:r>
                        <a:rPr lang="tr-TR" sz="1800" baseline="30000" dirty="0">
                          <a:effectLst/>
                          <a:latin typeface="+mn-lt"/>
                        </a:rPr>
                        <a:t>8</a:t>
                      </a:r>
                      <a:r>
                        <a:rPr lang="tr-TR" sz="1800" dirty="0">
                          <a:effectLst/>
                          <a:latin typeface="+mn-lt"/>
                        </a:rPr>
                        <a:t> Ω</a:t>
                      </a:r>
                      <a:endParaRPr lang="tr-TR" sz="1800" dirty="0">
                        <a:effectLst/>
                        <a:latin typeface="+mn-lt"/>
                        <a:ea typeface="Calibri" panose="020F0502020204030204" pitchFamily="34" charset="0"/>
                        <a:cs typeface="Times New Roman" panose="02020603050405020304" pitchFamily="18" charset="0"/>
                      </a:endParaRPr>
                    </a:p>
                  </a:txBody>
                  <a:tcPr marL="103821" marR="103821" marT="0" marB="0" anchor="ct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tcPr>
                </a:tc>
                <a:tc>
                  <a:txBody>
                    <a:bodyPr/>
                    <a:lstStyle/>
                    <a:p>
                      <a:pPr algn="ctr">
                        <a:lnSpc>
                          <a:spcPct val="107000"/>
                        </a:lnSpc>
                        <a:spcAft>
                          <a:spcPts val="0"/>
                        </a:spcAft>
                      </a:pPr>
                      <a:r>
                        <a:rPr lang="tr-TR" sz="1800" b="1" dirty="0">
                          <a:solidFill>
                            <a:srgbClr val="FF0000"/>
                          </a:solidFill>
                          <a:effectLst/>
                          <a:latin typeface="+mn-lt"/>
                        </a:rPr>
                        <a:t>UYGUN DEĞİL</a:t>
                      </a:r>
                      <a:endParaRPr lang="tr-TR" sz="1800" b="1" dirty="0">
                        <a:solidFill>
                          <a:srgbClr val="FF0000"/>
                        </a:solidFill>
                        <a:effectLst/>
                        <a:latin typeface="+mn-lt"/>
                        <a:ea typeface="Calibri" panose="020F0502020204030204" pitchFamily="34" charset="0"/>
                        <a:cs typeface="Times New Roman" panose="02020603050405020304" pitchFamily="18" charset="0"/>
                      </a:endParaRPr>
                    </a:p>
                  </a:txBody>
                  <a:tcPr marL="103821" marR="103821" marT="0" marB="0" anchor="ct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2991842571"/>
                  </a:ext>
                </a:extLst>
              </a:tr>
              <a:tr h="399857">
                <a:tc vMerge="1">
                  <a:txBody>
                    <a:bodyPr/>
                    <a:lstStyle/>
                    <a:p>
                      <a:endParaRPr lang="tr-TR"/>
                    </a:p>
                  </a:txBody>
                  <a:tcPr/>
                </a:tc>
                <a:tc>
                  <a:txBody>
                    <a:bodyPr/>
                    <a:lstStyle/>
                    <a:p>
                      <a:pPr>
                        <a:lnSpc>
                          <a:spcPct val="107000"/>
                        </a:lnSpc>
                        <a:spcAft>
                          <a:spcPts val="0"/>
                        </a:spcAft>
                      </a:pPr>
                      <a:r>
                        <a:rPr lang="tr-TR" sz="1800" dirty="0">
                          <a:effectLst/>
                          <a:latin typeface="+mn-lt"/>
                        </a:rPr>
                        <a:t>İş Ayakkabısı</a:t>
                      </a:r>
                      <a:endParaRPr lang="tr-TR" sz="1800" dirty="0">
                        <a:effectLst/>
                        <a:latin typeface="+mn-lt"/>
                        <a:ea typeface="Calibri" panose="020F0502020204030204" pitchFamily="34" charset="0"/>
                        <a:cs typeface="Times New Roman" panose="02020603050405020304" pitchFamily="18" charset="0"/>
                      </a:endParaRPr>
                    </a:p>
                  </a:txBody>
                  <a:tcPr marL="103821" marR="103821" marT="0" marB="0" anchor="ct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tcPr>
                </a:tc>
                <a:tc>
                  <a:txBody>
                    <a:bodyPr/>
                    <a:lstStyle/>
                    <a:p>
                      <a:pPr>
                        <a:lnSpc>
                          <a:spcPct val="107000"/>
                        </a:lnSpc>
                        <a:spcAft>
                          <a:spcPts val="0"/>
                        </a:spcAft>
                      </a:pPr>
                      <a:r>
                        <a:rPr lang="tr-TR" sz="1800">
                          <a:effectLst/>
                          <a:latin typeface="+mn-lt"/>
                        </a:rPr>
                        <a:t>3,5x10</a:t>
                      </a:r>
                      <a:r>
                        <a:rPr lang="tr-TR" sz="1800" baseline="30000">
                          <a:effectLst/>
                          <a:latin typeface="+mn-lt"/>
                        </a:rPr>
                        <a:t>7</a:t>
                      </a:r>
                      <a:r>
                        <a:rPr lang="tr-TR" sz="1800">
                          <a:effectLst/>
                          <a:latin typeface="+mn-lt"/>
                        </a:rPr>
                        <a:t> Ω</a:t>
                      </a:r>
                      <a:endParaRPr lang="tr-TR" sz="1800">
                        <a:effectLst/>
                        <a:latin typeface="+mn-lt"/>
                        <a:ea typeface="Calibri" panose="020F0502020204030204" pitchFamily="34" charset="0"/>
                        <a:cs typeface="Times New Roman" panose="02020603050405020304" pitchFamily="18" charset="0"/>
                      </a:endParaRPr>
                    </a:p>
                  </a:txBody>
                  <a:tcPr marL="103821" marR="103821" marT="0" marB="0" anchor="ct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tcPr>
                </a:tc>
                <a:tc>
                  <a:txBody>
                    <a:bodyPr/>
                    <a:lstStyle/>
                    <a:p>
                      <a:pPr>
                        <a:lnSpc>
                          <a:spcPct val="107000"/>
                        </a:lnSpc>
                        <a:spcAft>
                          <a:spcPts val="0"/>
                        </a:spcAft>
                      </a:pPr>
                      <a:r>
                        <a:rPr lang="tr-TR" sz="1800">
                          <a:effectLst/>
                          <a:latin typeface="+mn-lt"/>
                        </a:rPr>
                        <a:t>     &lt; 10</a:t>
                      </a:r>
                      <a:r>
                        <a:rPr lang="tr-TR" sz="1800" baseline="30000">
                          <a:effectLst/>
                          <a:latin typeface="+mn-lt"/>
                        </a:rPr>
                        <a:t>8</a:t>
                      </a:r>
                      <a:r>
                        <a:rPr lang="tr-TR" sz="1800">
                          <a:effectLst/>
                          <a:latin typeface="+mn-lt"/>
                        </a:rPr>
                        <a:t> Ω</a:t>
                      </a:r>
                      <a:endParaRPr lang="tr-TR" sz="1800">
                        <a:effectLst/>
                        <a:latin typeface="+mn-lt"/>
                        <a:ea typeface="Calibri" panose="020F0502020204030204" pitchFamily="34" charset="0"/>
                        <a:cs typeface="Times New Roman" panose="02020603050405020304" pitchFamily="18" charset="0"/>
                      </a:endParaRPr>
                    </a:p>
                  </a:txBody>
                  <a:tcPr marL="103821" marR="103821" marT="0" marB="0" anchor="ct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tcPr>
                </a:tc>
                <a:tc>
                  <a:txBody>
                    <a:bodyPr/>
                    <a:lstStyle/>
                    <a:p>
                      <a:pPr marL="0" marR="0" lvl="0" indent="0" algn="ctr" defTabSz="2177278" rtl="0" eaLnBrk="1" fontAlgn="auto" latinLnBrk="0" hangingPunct="1">
                        <a:lnSpc>
                          <a:spcPct val="107000"/>
                        </a:lnSpc>
                        <a:spcBef>
                          <a:spcPts val="0"/>
                        </a:spcBef>
                        <a:spcAft>
                          <a:spcPts val="0"/>
                        </a:spcAft>
                        <a:buClrTx/>
                        <a:buSzTx/>
                        <a:buFontTx/>
                        <a:buNone/>
                        <a:tabLst/>
                        <a:defRPr/>
                      </a:pPr>
                      <a:r>
                        <a:rPr kumimoji="0" lang="tr-TR" sz="1800" b="0"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mn-lt"/>
                          <a:ea typeface="+mn-ea"/>
                          <a:cs typeface="+mn-cs"/>
                        </a:rPr>
                        <a:t>UYGUN</a:t>
                      </a:r>
                      <a:endParaRPr kumimoji="0" lang="tr-TR" sz="1800" b="0"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mn-lt"/>
                        <a:ea typeface="Calibri" panose="020F0502020204030204" pitchFamily="34" charset="0"/>
                        <a:cs typeface="Times New Roman" panose="02020603050405020304" pitchFamily="18" charset="0"/>
                      </a:endParaRPr>
                    </a:p>
                  </a:txBody>
                  <a:tcPr marL="103821" marR="103821" marT="0" marB="0" anchor="ct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3697082454"/>
                  </a:ext>
                </a:extLst>
              </a:tr>
              <a:tr h="500632">
                <a:tc vMerge="1">
                  <a:txBody>
                    <a:bodyPr/>
                    <a:lstStyle/>
                    <a:p>
                      <a:endParaRPr lang="tr-TR"/>
                    </a:p>
                  </a:txBody>
                  <a:tcPr/>
                </a:tc>
                <a:tc>
                  <a:txBody>
                    <a:bodyPr/>
                    <a:lstStyle/>
                    <a:p>
                      <a:pPr>
                        <a:lnSpc>
                          <a:spcPct val="107000"/>
                        </a:lnSpc>
                        <a:spcAft>
                          <a:spcPts val="0"/>
                        </a:spcAft>
                      </a:pPr>
                      <a:r>
                        <a:rPr lang="tr-TR" sz="1800" dirty="0">
                          <a:effectLst/>
                          <a:latin typeface="+mn-lt"/>
                          <a:ea typeface="Calibri" panose="020F0502020204030204" pitchFamily="34" charset="0"/>
                          <a:cs typeface="Times New Roman" panose="02020603050405020304" pitchFamily="18" charset="0"/>
                        </a:rPr>
                        <a:t>İş Kıyafeti</a:t>
                      </a:r>
                    </a:p>
                  </a:txBody>
                  <a:tcPr marL="103821" marR="103821" marT="0" marB="0" anchor="ct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tcPr>
                </a:tc>
                <a:tc>
                  <a:txBody>
                    <a:bodyPr/>
                    <a:lstStyle/>
                    <a:p>
                      <a:pPr>
                        <a:lnSpc>
                          <a:spcPct val="107000"/>
                        </a:lnSpc>
                        <a:spcAft>
                          <a:spcPts val="0"/>
                        </a:spcAft>
                      </a:pPr>
                      <a:r>
                        <a:rPr lang="tr-TR" sz="1800">
                          <a:effectLst/>
                          <a:latin typeface="+mn-lt"/>
                        </a:rPr>
                        <a:t>1x10</a:t>
                      </a:r>
                      <a:r>
                        <a:rPr lang="tr-TR" sz="1800" baseline="30000">
                          <a:effectLst/>
                          <a:latin typeface="+mn-lt"/>
                        </a:rPr>
                        <a:t>9</a:t>
                      </a:r>
                      <a:r>
                        <a:rPr lang="tr-TR" sz="1800">
                          <a:effectLst/>
                          <a:latin typeface="+mn-lt"/>
                        </a:rPr>
                        <a:t> Ω</a:t>
                      </a:r>
                      <a:endParaRPr lang="tr-TR" sz="1800">
                        <a:effectLst/>
                        <a:latin typeface="+mn-lt"/>
                        <a:ea typeface="Calibri" panose="020F0502020204030204" pitchFamily="34" charset="0"/>
                        <a:cs typeface="Times New Roman" panose="02020603050405020304" pitchFamily="18" charset="0"/>
                      </a:endParaRPr>
                    </a:p>
                  </a:txBody>
                  <a:tcPr marL="103821" marR="103821" marT="0" marB="0" anchor="ct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tcPr>
                </a:tc>
                <a:tc>
                  <a:txBody>
                    <a:bodyPr/>
                    <a:lstStyle/>
                    <a:p>
                      <a:pPr>
                        <a:lnSpc>
                          <a:spcPct val="107000"/>
                        </a:lnSpc>
                        <a:spcAft>
                          <a:spcPts val="0"/>
                        </a:spcAft>
                      </a:pPr>
                      <a:r>
                        <a:rPr lang="tr-TR" sz="1800" dirty="0">
                          <a:effectLst/>
                          <a:latin typeface="+mn-lt"/>
                        </a:rPr>
                        <a:t>     2,5 x 10</a:t>
                      </a:r>
                      <a:r>
                        <a:rPr lang="tr-TR" sz="1800" baseline="30000" dirty="0">
                          <a:effectLst/>
                          <a:latin typeface="+mn-lt"/>
                        </a:rPr>
                        <a:t>9</a:t>
                      </a:r>
                      <a:r>
                        <a:rPr lang="tr-TR" sz="1800" dirty="0">
                          <a:effectLst/>
                          <a:latin typeface="+mn-lt"/>
                        </a:rPr>
                        <a:t> Ω</a:t>
                      </a:r>
                      <a:endParaRPr lang="tr-TR" sz="1800" dirty="0">
                        <a:effectLst/>
                        <a:latin typeface="+mn-lt"/>
                        <a:ea typeface="Calibri" panose="020F0502020204030204" pitchFamily="34" charset="0"/>
                        <a:cs typeface="Times New Roman" panose="02020603050405020304" pitchFamily="18" charset="0"/>
                      </a:endParaRPr>
                    </a:p>
                  </a:txBody>
                  <a:tcPr marL="103821" marR="103821" marT="0" marB="0" anchor="ct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tcPr>
                </a:tc>
                <a:tc>
                  <a:txBody>
                    <a:bodyPr/>
                    <a:lstStyle/>
                    <a:p>
                      <a:pPr marL="0" marR="0" lvl="0" indent="0" algn="ctr" defTabSz="2177278" rtl="0" eaLnBrk="1" fontAlgn="auto" latinLnBrk="0" hangingPunct="1">
                        <a:lnSpc>
                          <a:spcPct val="107000"/>
                        </a:lnSpc>
                        <a:spcBef>
                          <a:spcPts val="0"/>
                        </a:spcBef>
                        <a:spcAft>
                          <a:spcPts val="0"/>
                        </a:spcAft>
                        <a:buClrTx/>
                        <a:buSzTx/>
                        <a:buFontTx/>
                        <a:buNone/>
                        <a:tabLst/>
                        <a:defRPr/>
                      </a:pPr>
                      <a:r>
                        <a:rPr kumimoji="0" lang="tr-TR" sz="1800" b="0"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mn-lt"/>
                          <a:ea typeface="+mn-ea"/>
                          <a:cs typeface="+mn-cs"/>
                        </a:rPr>
                        <a:t>UYGUN</a:t>
                      </a:r>
                      <a:endParaRPr kumimoji="0" lang="tr-TR" sz="1800" b="0"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mn-lt"/>
                        <a:ea typeface="Calibri" panose="020F0502020204030204" pitchFamily="34" charset="0"/>
                        <a:cs typeface="Times New Roman" panose="02020603050405020304" pitchFamily="18" charset="0"/>
                      </a:endParaRPr>
                    </a:p>
                  </a:txBody>
                  <a:tcPr marL="103821" marR="103821" marT="0" marB="0" anchor="ct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145121241"/>
                  </a:ext>
                </a:extLst>
              </a:tr>
              <a:tr h="290099">
                <a:tc vMerge="1">
                  <a:txBody>
                    <a:bodyPr/>
                    <a:lstStyle/>
                    <a:p>
                      <a:endParaRPr lang="tr-TR"/>
                    </a:p>
                  </a:txBody>
                  <a:tcPr/>
                </a:tc>
                <a:tc>
                  <a:txBody>
                    <a:bodyPr/>
                    <a:lstStyle/>
                    <a:p>
                      <a:pPr>
                        <a:lnSpc>
                          <a:spcPct val="107000"/>
                        </a:lnSpc>
                        <a:spcAft>
                          <a:spcPts val="0"/>
                        </a:spcAft>
                      </a:pPr>
                      <a:r>
                        <a:rPr lang="tr-TR" sz="1800" dirty="0">
                          <a:effectLst/>
                          <a:latin typeface="+mn-lt"/>
                          <a:ea typeface="Calibri" panose="020F0502020204030204" pitchFamily="34" charset="0"/>
                          <a:cs typeface="Times New Roman" panose="02020603050405020304" pitchFamily="18" charset="0"/>
                        </a:rPr>
                        <a:t>Boru Hattı</a:t>
                      </a:r>
                    </a:p>
                  </a:txBody>
                  <a:tcPr marL="103821" marR="103821" marT="0" marB="0" anchor="ct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tcPr>
                </a:tc>
                <a:tc>
                  <a:txBody>
                    <a:bodyPr/>
                    <a:lstStyle/>
                    <a:p>
                      <a:pPr>
                        <a:lnSpc>
                          <a:spcPct val="107000"/>
                        </a:lnSpc>
                        <a:spcAft>
                          <a:spcPts val="0"/>
                        </a:spcAft>
                      </a:pPr>
                      <a:r>
                        <a:rPr lang="tr-TR" sz="1800" dirty="0">
                          <a:effectLst/>
                          <a:latin typeface="+mn-lt"/>
                        </a:rPr>
                        <a:t>40 Ω / m</a:t>
                      </a:r>
                      <a:endParaRPr lang="tr-TR" sz="1800" dirty="0">
                        <a:effectLst/>
                        <a:latin typeface="+mn-lt"/>
                        <a:ea typeface="Calibri" panose="020F0502020204030204" pitchFamily="34" charset="0"/>
                        <a:cs typeface="Times New Roman" panose="02020603050405020304" pitchFamily="18" charset="0"/>
                      </a:endParaRPr>
                    </a:p>
                  </a:txBody>
                  <a:tcPr marL="103821" marR="103821" marT="0" marB="0" anchor="ct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tcPr>
                </a:tc>
                <a:tc>
                  <a:txBody>
                    <a:bodyPr/>
                    <a:lstStyle/>
                    <a:p>
                      <a:pPr>
                        <a:lnSpc>
                          <a:spcPct val="107000"/>
                        </a:lnSpc>
                        <a:spcAft>
                          <a:spcPts val="0"/>
                        </a:spcAft>
                      </a:pPr>
                      <a:r>
                        <a:rPr lang="tr-TR" sz="1800">
                          <a:effectLst/>
                          <a:latin typeface="+mn-lt"/>
                        </a:rPr>
                        <a:t>     &lt; 1 MΩ/m</a:t>
                      </a:r>
                      <a:endParaRPr lang="tr-TR" sz="1800">
                        <a:effectLst/>
                        <a:latin typeface="+mn-lt"/>
                        <a:ea typeface="Calibri" panose="020F0502020204030204" pitchFamily="34" charset="0"/>
                        <a:cs typeface="Times New Roman" panose="02020603050405020304" pitchFamily="18" charset="0"/>
                      </a:endParaRPr>
                    </a:p>
                  </a:txBody>
                  <a:tcPr marL="103821" marR="103821" marT="0" marB="0" anchor="ct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tcPr>
                </a:tc>
                <a:tc>
                  <a:txBody>
                    <a:bodyPr/>
                    <a:lstStyle/>
                    <a:p>
                      <a:pPr marL="0" marR="0" lvl="0" indent="0" algn="ctr" defTabSz="2177278" rtl="0" eaLnBrk="1" fontAlgn="auto" latinLnBrk="0" hangingPunct="1">
                        <a:lnSpc>
                          <a:spcPct val="107000"/>
                        </a:lnSpc>
                        <a:spcBef>
                          <a:spcPts val="0"/>
                        </a:spcBef>
                        <a:spcAft>
                          <a:spcPts val="0"/>
                        </a:spcAft>
                        <a:buClrTx/>
                        <a:buSzTx/>
                        <a:buFontTx/>
                        <a:buNone/>
                        <a:tabLst/>
                        <a:defRPr/>
                      </a:pPr>
                      <a:r>
                        <a:rPr kumimoji="0" lang="tr-TR" sz="1800" b="0"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mn-lt"/>
                          <a:ea typeface="+mn-ea"/>
                          <a:cs typeface="+mn-cs"/>
                        </a:rPr>
                        <a:t>UYGUN</a:t>
                      </a:r>
                      <a:endParaRPr kumimoji="0" lang="tr-TR" sz="1800" b="0"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mn-lt"/>
                        <a:ea typeface="Calibri" panose="020F0502020204030204" pitchFamily="34" charset="0"/>
                        <a:cs typeface="Times New Roman" panose="02020603050405020304" pitchFamily="18" charset="0"/>
                      </a:endParaRPr>
                    </a:p>
                  </a:txBody>
                  <a:tcPr marL="103821" marR="103821" marT="0" marB="0" anchor="ct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044931205"/>
                  </a:ext>
                </a:extLst>
              </a:tr>
              <a:tr h="399857">
                <a:tc vMerge="1">
                  <a:txBody>
                    <a:bodyPr/>
                    <a:lstStyle/>
                    <a:p>
                      <a:endParaRPr lang="tr-TR"/>
                    </a:p>
                  </a:txBody>
                  <a:tcPr/>
                </a:tc>
                <a:tc>
                  <a:txBody>
                    <a:bodyPr/>
                    <a:lstStyle/>
                    <a:p>
                      <a:pPr>
                        <a:lnSpc>
                          <a:spcPct val="107000"/>
                        </a:lnSpc>
                        <a:spcAft>
                          <a:spcPts val="0"/>
                        </a:spcAft>
                      </a:pPr>
                      <a:r>
                        <a:rPr lang="tr-TR" sz="1800" dirty="0">
                          <a:effectLst/>
                          <a:latin typeface="+mn-lt"/>
                          <a:ea typeface="Calibri" panose="020F0502020204030204" pitchFamily="34" charset="0"/>
                          <a:cs typeface="Times New Roman" panose="02020603050405020304" pitchFamily="18" charset="0"/>
                        </a:rPr>
                        <a:t>Hortumlar</a:t>
                      </a:r>
                    </a:p>
                  </a:txBody>
                  <a:tcPr marL="103821" marR="103821" marT="0" marB="0" anchor="ct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tcPr>
                </a:tc>
                <a:tc>
                  <a:txBody>
                    <a:bodyPr/>
                    <a:lstStyle/>
                    <a:p>
                      <a:pPr>
                        <a:lnSpc>
                          <a:spcPct val="107000"/>
                        </a:lnSpc>
                        <a:spcAft>
                          <a:spcPts val="0"/>
                        </a:spcAft>
                      </a:pPr>
                      <a:r>
                        <a:rPr lang="tr-TR" sz="1800" dirty="0">
                          <a:effectLst/>
                          <a:latin typeface="+mn-lt"/>
                        </a:rPr>
                        <a:t>1 KΩ (12 m </a:t>
                      </a:r>
                      <a:r>
                        <a:rPr lang="tr-TR" sz="1800" dirty="0" err="1">
                          <a:effectLst/>
                          <a:latin typeface="+mn-lt"/>
                        </a:rPr>
                        <a:t>hose</a:t>
                      </a:r>
                      <a:r>
                        <a:rPr lang="tr-TR" sz="1800" dirty="0">
                          <a:effectLst/>
                          <a:latin typeface="+mn-lt"/>
                        </a:rPr>
                        <a:t>)</a:t>
                      </a:r>
                      <a:endParaRPr lang="tr-TR" sz="1800" dirty="0">
                        <a:effectLst/>
                        <a:latin typeface="+mn-lt"/>
                        <a:ea typeface="Calibri" panose="020F0502020204030204" pitchFamily="34" charset="0"/>
                        <a:cs typeface="Times New Roman" panose="02020603050405020304" pitchFamily="18" charset="0"/>
                      </a:endParaRPr>
                    </a:p>
                  </a:txBody>
                  <a:tcPr marL="103821" marR="103821" marT="0" marB="0" anchor="ct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tcPr>
                </a:tc>
                <a:tc>
                  <a:txBody>
                    <a:bodyPr/>
                    <a:lstStyle/>
                    <a:p>
                      <a:pPr>
                        <a:lnSpc>
                          <a:spcPct val="107000"/>
                        </a:lnSpc>
                        <a:spcAft>
                          <a:spcPts val="0"/>
                        </a:spcAft>
                      </a:pPr>
                      <a:r>
                        <a:rPr lang="tr-TR" sz="1800">
                          <a:effectLst/>
                          <a:latin typeface="+mn-lt"/>
                        </a:rPr>
                        <a:t>     &lt; 10</a:t>
                      </a:r>
                      <a:r>
                        <a:rPr lang="tr-TR" sz="1800" baseline="30000">
                          <a:effectLst/>
                          <a:latin typeface="+mn-lt"/>
                        </a:rPr>
                        <a:t>6</a:t>
                      </a:r>
                      <a:r>
                        <a:rPr lang="tr-TR" sz="1800">
                          <a:effectLst/>
                          <a:latin typeface="+mn-lt"/>
                        </a:rPr>
                        <a:t> Ω</a:t>
                      </a:r>
                      <a:endParaRPr lang="tr-TR" sz="1800">
                        <a:effectLst/>
                        <a:latin typeface="+mn-lt"/>
                        <a:ea typeface="Calibri" panose="020F0502020204030204" pitchFamily="34" charset="0"/>
                        <a:cs typeface="Times New Roman" panose="02020603050405020304" pitchFamily="18" charset="0"/>
                      </a:endParaRPr>
                    </a:p>
                  </a:txBody>
                  <a:tcPr marL="103821" marR="103821" marT="0" marB="0" anchor="ct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tcPr>
                </a:tc>
                <a:tc>
                  <a:txBody>
                    <a:bodyPr/>
                    <a:lstStyle/>
                    <a:p>
                      <a:pPr marL="0" marR="0" lvl="0" indent="0" algn="ctr" defTabSz="2177278" rtl="0" eaLnBrk="1" fontAlgn="auto" latinLnBrk="0" hangingPunct="1">
                        <a:lnSpc>
                          <a:spcPct val="107000"/>
                        </a:lnSpc>
                        <a:spcBef>
                          <a:spcPts val="0"/>
                        </a:spcBef>
                        <a:spcAft>
                          <a:spcPts val="0"/>
                        </a:spcAft>
                        <a:buClrTx/>
                        <a:buSzTx/>
                        <a:buFontTx/>
                        <a:buNone/>
                        <a:tabLst/>
                        <a:defRPr/>
                      </a:pPr>
                      <a:r>
                        <a:rPr kumimoji="0" lang="tr-TR" sz="1800" b="0"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mn-lt"/>
                          <a:ea typeface="+mn-ea"/>
                          <a:cs typeface="+mn-cs"/>
                        </a:rPr>
                        <a:t>UYGUN</a:t>
                      </a:r>
                      <a:endParaRPr kumimoji="0" lang="tr-TR" sz="1800" b="0"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mn-lt"/>
                        <a:ea typeface="Calibri" panose="020F0502020204030204" pitchFamily="34" charset="0"/>
                        <a:cs typeface="Times New Roman" panose="02020603050405020304" pitchFamily="18" charset="0"/>
                      </a:endParaRPr>
                    </a:p>
                  </a:txBody>
                  <a:tcPr marL="103821" marR="103821" marT="0" marB="0" anchor="ct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413466718"/>
                  </a:ext>
                </a:extLst>
              </a:tr>
              <a:tr h="757767">
                <a:tc gridSpan="2">
                  <a:txBody>
                    <a:bodyPr/>
                    <a:lstStyle/>
                    <a:p>
                      <a:pPr>
                        <a:lnSpc>
                          <a:spcPct val="107000"/>
                        </a:lnSpc>
                        <a:spcAft>
                          <a:spcPts val="0"/>
                        </a:spcAft>
                      </a:pPr>
                      <a:r>
                        <a:rPr lang="tr-TR" sz="1800" dirty="0">
                          <a:solidFill>
                            <a:srgbClr val="0070C0"/>
                          </a:solidFill>
                          <a:effectLst/>
                          <a:latin typeface="+mn-lt"/>
                        </a:rPr>
                        <a:t>Yıldırım</a:t>
                      </a:r>
                      <a:endParaRPr lang="tr-TR" sz="1800" dirty="0">
                        <a:solidFill>
                          <a:srgbClr val="0070C0"/>
                        </a:solidFill>
                        <a:effectLst/>
                        <a:latin typeface="+mn-lt"/>
                        <a:ea typeface="Calibri" panose="020F0502020204030204" pitchFamily="34" charset="0"/>
                        <a:cs typeface="Times New Roman" panose="02020603050405020304" pitchFamily="18" charset="0"/>
                      </a:endParaRPr>
                    </a:p>
                  </a:txBody>
                  <a:tcPr marL="103821" marR="103821" marT="0" marB="0" anchor="ct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solidFill>
                      <a:schemeClr val="accent5">
                        <a:lumMod val="20000"/>
                        <a:lumOff val="80000"/>
                      </a:schemeClr>
                    </a:solidFill>
                  </a:tcPr>
                </a:tc>
                <a:tc hMerge="1">
                  <a:txBody>
                    <a:bodyPr/>
                    <a:lstStyle/>
                    <a:p>
                      <a:endParaRPr lang="tr-TR"/>
                    </a:p>
                  </a:txBody>
                  <a:tcPr/>
                </a:tc>
                <a:tc>
                  <a:txBody>
                    <a:bodyPr/>
                    <a:lstStyle/>
                    <a:p>
                      <a:pPr>
                        <a:lnSpc>
                          <a:spcPct val="107000"/>
                        </a:lnSpc>
                        <a:spcAft>
                          <a:spcPts val="0"/>
                        </a:spcAft>
                      </a:pPr>
                      <a:r>
                        <a:rPr lang="tr-TR" sz="1800" dirty="0">
                          <a:effectLst/>
                          <a:latin typeface="+mn-lt"/>
                          <a:ea typeface="Calibri" panose="020F0502020204030204" pitchFamily="34" charset="0"/>
                          <a:cs typeface="Times New Roman" panose="02020603050405020304" pitchFamily="18" charset="0"/>
                        </a:rPr>
                        <a:t>Yıldırımdan korunma tesisatı projesi ‘TSE K122’ ye göre yapılmıştır.</a:t>
                      </a:r>
                    </a:p>
                    <a:p>
                      <a:pPr>
                        <a:lnSpc>
                          <a:spcPct val="107000"/>
                        </a:lnSpc>
                        <a:spcAft>
                          <a:spcPts val="0"/>
                        </a:spcAft>
                      </a:pPr>
                      <a:r>
                        <a:rPr lang="tr-TR" sz="1800" dirty="0">
                          <a:effectLst/>
                          <a:latin typeface="+mn-lt"/>
                          <a:ea typeface="Calibri" panose="020F0502020204030204" pitchFamily="34" charset="0"/>
                          <a:cs typeface="Times New Roman" panose="02020603050405020304" pitchFamily="18" charset="0"/>
                        </a:rPr>
                        <a:t>Yasal mevzuat ve güncel standartlara göre tasarım yapılmamıştır. </a:t>
                      </a:r>
                    </a:p>
                  </a:txBody>
                  <a:tcPr marL="103821" marR="103821" marT="0" marB="0" anchor="ct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solidFill>
                      <a:schemeClr val="accent5">
                        <a:lumMod val="20000"/>
                        <a:lumOff val="80000"/>
                      </a:schemeClr>
                    </a:solidFill>
                  </a:tcPr>
                </a:tc>
                <a:tc>
                  <a:txBody>
                    <a:bodyPr/>
                    <a:lstStyle/>
                    <a:p>
                      <a:pPr>
                        <a:lnSpc>
                          <a:spcPct val="107000"/>
                        </a:lnSpc>
                        <a:spcAft>
                          <a:spcPts val="0"/>
                        </a:spcAft>
                      </a:pPr>
                      <a:r>
                        <a:rPr lang="tr-TR" sz="1800">
                          <a:effectLst/>
                          <a:latin typeface="+mn-lt"/>
                        </a:rPr>
                        <a:t>IEC 62305-3 </a:t>
                      </a:r>
                      <a:endParaRPr lang="tr-TR" sz="1800">
                        <a:effectLst/>
                        <a:latin typeface="+mn-lt"/>
                        <a:ea typeface="Calibri" panose="020F0502020204030204" pitchFamily="34" charset="0"/>
                        <a:cs typeface="Times New Roman" panose="02020603050405020304" pitchFamily="18" charset="0"/>
                      </a:endParaRPr>
                    </a:p>
                  </a:txBody>
                  <a:tcPr marL="103821" marR="103821" marT="0" marB="0" anchor="ct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solidFill>
                      <a:schemeClr val="accent5">
                        <a:lumMod val="20000"/>
                        <a:lumOff val="80000"/>
                      </a:schemeClr>
                    </a:solidFill>
                  </a:tcPr>
                </a:tc>
                <a:tc>
                  <a:txBody>
                    <a:bodyPr/>
                    <a:lstStyle/>
                    <a:p>
                      <a:pPr marL="0" marR="0" lvl="0" indent="0" algn="ctr" defTabSz="2177278" rtl="0" eaLnBrk="1" fontAlgn="auto" latinLnBrk="0" hangingPunct="1">
                        <a:lnSpc>
                          <a:spcPct val="107000"/>
                        </a:lnSpc>
                        <a:spcBef>
                          <a:spcPts val="0"/>
                        </a:spcBef>
                        <a:spcAft>
                          <a:spcPts val="0"/>
                        </a:spcAft>
                        <a:buClrTx/>
                        <a:buSzTx/>
                        <a:buFontTx/>
                        <a:buNone/>
                        <a:tabLst/>
                        <a:defRPr/>
                      </a:pPr>
                      <a:r>
                        <a:rPr kumimoji="0" lang="tr-TR" sz="1800" b="1" i="0" u="none" strike="noStrike" kern="1200" cap="none" spc="0" normalizeH="0" baseline="0" noProof="0" dirty="0">
                          <a:ln>
                            <a:noFill/>
                          </a:ln>
                          <a:solidFill>
                            <a:srgbClr val="FF0000"/>
                          </a:solidFill>
                          <a:effectLst/>
                          <a:uLnTx/>
                          <a:uFillTx/>
                          <a:latin typeface="+mn-lt"/>
                          <a:ea typeface="+mn-ea"/>
                          <a:cs typeface="+mn-cs"/>
                        </a:rPr>
                        <a:t>UYGUN DEĞİL</a:t>
                      </a:r>
                      <a:endParaRPr kumimoji="0" lang="tr-TR" sz="1800" b="1" i="0" u="none" strike="noStrike" kern="1200" cap="none" spc="0" normalizeH="0" baseline="0" noProof="0" dirty="0">
                        <a:ln>
                          <a:noFill/>
                        </a:ln>
                        <a:solidFill>
                          <a:srgbClr val="FF0000"/>
                        </a:solidFill>
                        <a:effectLst/>
                        <a:uLnTx/>
                        <a:uFillTx/>
                        <a:latin typeface="+mn-lt"/>
                        <a:ea typeface="Calibri" panose="020F0502020204030204" pitchFamily="34" charset="0"/>
                        <a:cs typeface="Times New Roman" panose="02020603050405020304" pitchFamily="18" charset="0"/>
                      </a:endParaRPr>
                    </a:p>
                  </a:txBody>
                  <a:tcPr marL="103821" marR="103821" marT="0" marB="0" anchor="ct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758604756"/>
                  </a:ext>
                </a:extLst>
              </a:tr>
              <a:tr h="500632">
                <a:tc gridSpan="2">
                  <a:txBody>
                    <a:bodyPr/>
                    <a:lstStyle/>
                    <a:p>
                      <a:pPr>
                        <a:lnSpc>
                          <a:spcPct val="107000"/>
                        </a:lnSpc>
                        <a:spcAft>
                          <a:spcPts val="0"/>
                        </a:spcAft>
                      </a:pPr>
                      <a:r>
                        <a:rPr lang="tr-TR" sz="1800" dirty="0">
                          <a:effectLst/>
                          <a:latin typeface="+mn-lt"/>
                        </a:rPr>
                        <a:t>Radyo frekansı (RF)</a:t>
                      </a:r>
                      <a:endParaRPr lang="tr-TR" sz="1800" dirty="0">
                        <a:effectLst/>
                        <a:latin typeface="+mn-lt"/>
                        <a:ea typeface="Calibri" panose="020F0502020204030204" pitchFamily="34" charset="0"/>
                        <a:cs typeface="Times New Roman" panose="02020603050405020304" pitchFamily="18" charset="0"/>
                      </a:endParaRPr>
                    </a:p>
                  </a:txBody>
                  <a:tcPr marL="103821" marR="103821" marT="0" marB="0" anchor="ct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tcPr>
                </a:tc>
                <a:tc hMerge="1">
                  <a:txBody>
                    <a:bodyPr/>
                    <a:lstStyle/>
                    <a:p>
                      <a:endParaRPr lang="tr-TR"/>
                    </a:p>
                  </a:txBody>
                  <a:tcPr/>
                </a:tc>
                <a:tc>
                  <a:txBody>
                    <a:bodyPr/>
                    <a:lstStyle/>
                    <a:p>
                      <a:pPr>
                        <a:lnSpc>
                          <a:spcPct val="107000"/>
                        </a:lnSpc>
                        <a:spcAft>
                          <a:spcPts val="0"/>
                        </a:spcAft>
                      </a:pPr>
                      <a:r>
                        <a:rPr lang="tr-TR" sz="1800">
                          <a:effectLst/>
                          <a:latin typeface="+mn-lt"/>
                        </a:rPr>
                        <a:t>320 Hz</a:t>
                      </a:r>
                      <a:endParaRPr lang="tr-TR" sz="1800">
                        <a:effectLst/>
                        <a:latin typeface="+mn-lt"/>
                        <a:ea typeface="Calibri" panose="020F0502020204030204" pitchFamily="34" charset="0"/>
                        <a:cs typeface="Times New Roman" panose="02020603050405020304" pitchFamily="18" charset="0"/>
                      </a:endParaRPr>
                    </a:p>
                  </a:txBody>
                  <a:tcPr marL="103821" marR="103821" marT="0" marB="0" anchor="ct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tcPr>
                </a:tc>
                <a:tc>
                  <a:txBody>
                    <a:bodyPr/>
                    <a:lstStyle/>
                    <a:p>
                      <a:pPr>
                        <a:lnSpc>
                          <a:spcPct val="107000"/>
                        </a:lnSpc>
                        <a:spcAft>
                          <a:spcPts val="0"/>
                        </a:spcAft>
                      </a:pPr>
                      <a:r>
                        <a:rPr lang="tr-TR" sz="1800">
                          <a:effectLst/>
                          <a:latin typeface="+mn-lt"/>
                        </a:rPr>
                        <a:t>10</a:t>
                      </a:r>
                      <a:r>
                        <a:rPr lang="tr-TR" sz="1800" baseline="30000">
                          <a:effectLst/>
                          <a:latin typeface="+mn-lt"/>
                        </a:rPr>
                        <a:t>4</a:t>
                      </a:r>
                      <a:r>
                        <a:rPr lang="tr-TR" sz="1800">
                          <a:effectLst/>
                          <a:latin typeface="+mn-lt"/>
                        </a:rPr>
                        <a:t> Hz to 3x10</a:t>
                      </a:r>
                      <a:r>
                        <a:rPr lang="tr-TR" sz="1800" baseline="30000">
                          <a:effectLst/>
                          <a:latin typeface="+mn-lt"/>
                        </a:rPr>
                        <a:t>11</a:t>
                      </a:r>
                      <a:r>
                        <a:rPr lang="tr-TR" sz="1800">
                          <a:effectLst/>
                          <a:latin typeface="+mn-lt"/>
                        </a:rPr>
                        <a:t> Hz</a:t>
                      </a:r>
                      <a:endParaRPr lang="tr-TR" sz="1800">
                        <a:effectLst/>
                        <a:latin typeface="+mn-lt"/>
                        <a:ea typeface="Calibri" panose="020F0502020204030204" pitchFamily="34" charset="0"/>
                        <a:cs typeface="Times New Roman" panose="02020603050405020304" pitchFamily="18" charset="0"/>
                      </a:endParaRPr>
                    </a:p>
                  </a:txBody>
                  <a:tcPr marL="103821" marR="103821" marT="0" marB="0" anchor="ct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tcPr>
                </a:tc>
                <a:tc>
                  <a:txBody>
                    <a:bodyPr/>
                    <a:lstStyle/>
                    <a:p>
                      <a:pPr marL="0" marR="0" lvl="0" indent="0" algn="ctr" defTabSz="2177278" rtl="0" eaLnBrk="1" fontAlgn="auto" latinLnBrk="0" hangingPunct="1">
                        <a:lnSpc>
                          <a:spcPct val="107000"/>
                        </a:lnSpc>
                        <a:spcBef>
                          <a:spcPts val="0"/>
                        </a:spcBef>
                        <a:spcAft>
                          <a:spcPts val="0"/>
                        </a:spcAft>
                        <a:buClrTx/>
                        <a:buSzTx/>
                        <a:buFontTx/>
                        <a:buNone/>
                        <a:tabLst/>
                        <a:defRPr/>
                      </a:pPr>
                      <a:r>
                        <a:rPr kumimoji="0" lang="tr-TR" sz="1800" b="0"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mn-lt"/>
                          <a:ea typeface="+mn-ea"/>
                          <a:cs typeface="+mn-cs"/>
                        </a:rPr>
                        <a:t>UYGUN</a:t>
                      </a:r>
                      <a:endParaRPr kumimoji="0" lang="tr-TR" sz="1800" b="0"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mn-lt"/>
                        <a:ea typeface="Calibri" panose="020F0502020204030204" pitchFamily="34" charset="0"/>
                        <a:cs typeface="Times New Roman" panose="02020603050405020304" pitchFamily="18" charset="0"/>
                      </a:endParaRPr>
                    </a:p>
                  </a:txBody>
                  <a:tcPr marL="103821" marR="103821" marT="0" marB="0" anchor="ct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4043438557"/>
                  </a:ext>
                </a:extLst>
              </a:tr>
              <a:tr h="500632">
                <a:tc gridSpan="2">
                  <a:txBody>
                    <a:bodyPr/>
                    <a:lstStyle/>
                    <a:p>
                      <a:pPr>
                        <a:lnSpc>
                          <a:spcPct val="107000"/>
                        </a:lnSpc>
                        <a:spcAft>
                          <a:spcPts val="0"/>
                        </a:spcAft>
                      </a:pPr>
                      <a:r>
                        <a:rPr lang="tr-TR" altLang="tr-TR" sz="1800" dirty="0">
                          <a:latin typeface="+mn-lt"/>
                          <a:ea typeface="Verdana" panose="020B0604030504040204" pitchFamily="34" charset="0"/>
                          <a:cs typeface="Verdana" panose="020B0604030504040204" pitchFamily="34" charset="0"/>
                        </a:rPr>
                        <a:t>Elektromanyetik dalgalar </a:t>
                      </a:r>
                      <a:endParaRPr lang="tr-TR" sz="1800" dirty="0">
                        <a:effectLst/>
                        <a:latin typeface="+mn-lt"/>
                        <a:ea typeface="Calibri" panose="020F0502020204030204" pitchFamily="34" charset="0"/>
                        <a:cs typeface="Times New Roman" panose="02020603050405020304" pitchFamily="18" charset="0"/>
                      </a:endParaRPr>
                    </a:p>
                  </a:txBody>
                  <a:tcPr marL="103821" marR="103821" marT="0" marB="0" anchor="ct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tcPr>
                </a:tc>
                <a:tc hMerge="1">
                  <a:txBody>
                    <a:bodyPr/>
                    <a:lstStyle/>
                    <a:p>
                      <a:endParaRPr lang="tr-TR"/>
                    </a:p>
                  </a:txBody>
                  <a:tcPr/>
                </a:tc>
                <a:tc>
                  <a:txBody>
                    <a:bodyPr/>
                    <a:lstStyle/>
                    <a:p>
                      <a:pPr>
                        <a:lnSpc>
                          <a:spcPct val="107000"/>
                        </a:lnSpc>
                        <a:spcAft>
                          <a:spcPts val="0"/>
                        </a:spcAft>
                      </a:pPr>
                      <a:r>
                        <a:rPr lang="tr-TR" sz="1800">
                          <a:effectLst/>
                          <a:latin typeface="+mn-lt"/>
                        </a:rPr>
                        <a:t>320 Hz</a:t>
                      </a:r>
                      <a:endParaRPr lang="tr-TR" sz="1800">
                        <a:effectLst/>
                        <a:latin typeface="+mn-lt"/>
                        <a:ea typeface="Calibri" panose="020F0502020204030204" pitchFamily="34" charset="0"/>
                        <a:cs typeface="Times New Roman" panose="02020603050405020304" pitchFamily="18" charset="0"/>
                      </a:endParaRPr>
                    </a:p>
                  </a:txBody>
                  <a:tcPr marL="103821" marR="103821" marT="0" marB="0" anchor="ct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tcPr>
                </a:tc>
                <a:tc>
                  <a:txBody>
                    <a:bodyPr/>
                    <a:lstStyle/>
                    <a:p>
                      <a:pPr>
                        <a:lnSpc>
                          <a:spcPct val="107000"/>
                        </a:lnSpc>
                        <a:spcAft>
                          <a:spcPts val="0"/>
                        </a:spcAft>
                      </a:pPr>
                      <a:r>
                        <a:rPr lang="tr-TR" sz="1800" dirty="0">
                          <a:effectLst/>
                          <a:latin typeface="+mn-lt"/>
                        </a:rPr>
                        <a:t>3x10</a:t>
                      </a:r>
                      <a:r>
                        <a:rPr lang="tr-TR" sz="1800" baseline="30000" dirty="0">
                          <a:effectLst/>
                          <a:latin typeface="+mn-lt"/>
                        </a:rPr>
                        <a:t>11</a:t>
                      </a:r>
                      <a:r>
                        <a:rPr lang="tr-TR" sz="1800" dirty="0">
                          <a:effectLst/>
                          <a:latin typeface="+mn-lt"/>
                        </a:rPr>
                        <a:t> Hz </a:t>
                      </a:r>
                      <a:r>
                        <a:rPr lang="tr-TR" sz="1800" dirty="0" err="1">
                          <a:effectLst/>
                          <a:latin typeface="+mn-lt"/>
                        </a:rPr>
                        <a:t>to</a:t>
                      </a:r>
                      <a:r>
                        <a:rPr lang="tr-TR" sz="1800" dirty="0">
                          <a:effectLst/>
                          <a:latin typeface="+mn-lt"/>
                        </a:rPr>
                        <a:t> 3x10</a:t>
                      </a:r>
                      <a:r>
                        <a:rPr lang="tr-TR" sz="1800" baseline="30000" dirty="0">
                          <a:effectLst/>
                          <a:latin typeface="+mn-lt"/>
                        </a:rPr>
                        <a:t>15</a:t>
                      </a:r>
                      <a:r>
                        <a:rPr lang="tr-TR" sz="1800" dirty="0">
                          <a:effectLst/>
                          <a:latin typeface="+mn-lt"/>
                        </a:rPr>
                        <a:t> Hz</a:t>
                      </a:r>
                      <a:endParaRPr lang="tr-TR" sz="1800" dirty="0">
                        <a:effectLst/>
                        <a:latin typeface="+mn-lt"/>
                        <a:ea typeface="Calibri" panose="020F0502020204030204" pitchFamily="34" charset="0"/>
                        <a:cs typeface="Times New Roman" panose="02020603050405020304" pitchFamily="18" charset="0"/>
                      </a:endParaRPr>
                    </a:p>
                  </a:txBody>
                  <a:tcPr marL="103821" marR="103821" marT="0" marB="0" anchor="ct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tcPr>
                </a:tc>
                <a:tc>
                  <a:txBody>
                    <a:bodyPr/>
                    <a:lstStyle/>
                    <a:p>
                      <a:pPr marL="0" marR="0" lvl="0" indent="0" algn="ctr" defTabSz="2177278" rtl="0" eaLnBrk="1" fontAlgn="auto" latinLnBrk="0" hangingPunct="1">
                        <a:lnSpc>
                          <a:spcPct val="107000"/>
                        </a:lnSpc>
                        <a:spcBef>
                          <a:spcPts val="0"/>
                        </a:spcBef>
                        <a:spcAft>
                          <a:spcPts val="0"/>
                        </a:spcAft>
                        <a:buClrTx/>
                        <a:buSzTx/>
                        <a:buFontTx/>
                        <a:buNone/>
                        <a:tabLst/>
                        <a:defRPr/>
                      </a:pPr>
                      <a:r>
                        <a:rPr kumimoji="0" lang="tr-TR" sz="1800" b="0"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mn-lt"/>
                          <a:ea typeface="+mn-ea"/>
                          <a:cs typeface="+mn-cs"/>
                        </a:rPr>
                        <a:t>UYGUN</a:t>
                      </a:r>
                      <a:endParaRPr kumimoji="0" lang="tr-TR" sz="1800" b="0"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mn-lt"/>
                        <a:ea typeface="Calibri" panose="020F0502020204030204" pitchFamily="34" charset="0"/>
                        <a:cs typeface="Times New Roman" panose="02020603050405020304" pitchFamily="18" charset="0"/>
                      </a:endParaRPr>
                    </a:p>
                  </a:txBody>
                  <a:tcPr marL="103821" marR="103821" marT="0" marB="0" anchor="ct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910962473"/>
                  </a:ext>
                </a:extLst>
              </a:tr>
              <a:tr h="333529">
                <a:tc gridSpan="2">
                  <a:txBody>
                    <a:bodyPr/>
                    <a:lstStyle/>
                    <a:p>
                      <a:pPr>
                        <a:lnSpc>
                          <a:spcPct val="107000"/>
                        </a:lnSpc>
                        <a:spcAft>
                          <a:spcPts val="0"/>
                        </a:spcAft>
                      </a:pPr>
                      <a:r>
                        <a:rPr lang="tr-TR" altLang="tr-TR" sz="1800" dirty="0">
                          <a:latin typeface="+mn-lt"/>
                          <a:ea typeface="Verdana" panose="020B0604030504040204" pitchFamily="34" charset="0"/>
                          <a:cs typeface="Verdana" panose="020B0604030504040204" pitchFamily="34" charset="0"/>
                        </a:rPr>
                        <a:t>İyonlaştırıcı radyasyon</a:t>
                      </a:r>
                      <a:endParaRPr lang="tr-TR" sz="1800" dirty="0">
                        <a:effectLst/>
                        <a:latin typeface="+mn-lt"/>
                        <a:ea typeface="Calibri" panose="020F0502020204030204" pitchFamily="34" charset="0"/>
                        <a:cs typeface="Times New Roman" panose="02020603050405020304" pitchFamily="18" charset="0"/>
                      </a:endParaRPr>
                    </a:p>
                  </a:txBody>
                  <a:tcPr marL="103821" marR="103821" marT="0" marB="0" anchor="ct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tcPr>
                </a:tc>
                <a:tc hMerge="1">
                  <a:txBody>
                    <a:bodyPr/>
                    <a:lstStyle/>
                    <a:p>
                      <a:endParaRPr lang="tr-TR"/>
                    </a:p>
                  </a:txBody>
                  <a:tcPr/>
                </a:tc>
                <a:tc>
                  <a:txBody>
                    <a:bodyPr/>
                    <a:lstStyle/>
                    <a:p>
                      <a:pPr>
                        <a:lnSpc>
                          <a:spcPct val="107000"/>
                        </a:lnSpc>
                        <a:spcAft>
                          <a:spcPts val="0"/>
                        </a:spcAft>
                      </a:pPr>
                      <a:r>
                        <a:rPr lang="tr-TR" sz="1800">
                          <a:effectLst/>
                          <a:latin typeface="+mn-lt"/>
                        </a:rPr>
                        <a:t> </a:t>
                      </a:r>
                      <a:endParaRPr lang="tr-TR" sz="1800">
                        <a:effectLst/>
                        <a:latin typeface="+mn-lt"/>
                        <a:ea typeface="Calibri" panose="020F0502020204030204" pitchFamily="34" charset="0"/>
                        <a:cs typeface="Times New Roman" panose="02020603050405020304" pitchFamily="18" charset="0"/>
                      </a:endParaRPr>
                    </a:p>
                  </a:txBody>
                  <a:tcPr marL="103821" marR="103821" marT="0" marB="0" anchor="ct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tcPr>
                </a:tc>
                <a:tc>
                  <a:txBody>
                    <a:bodyPr/>
                    <a:lstStyle/>
                    <a:p>
                      <a:pPr>
                        <a:lnSpc>
                          <a:spcPct val="107000"/>
                        </a:lnSpc>
                        <a:spcAft>
                          <a:spcPts val="0"/>
                        </a:spcAft>
                      </a:pPr>
                      <a:r>
                        <a:rPr lang="tr-TR" sz="1800" dirty="0">
                          <a:effectLst/>
                          <a:latin typeface="+mn-lt"/>
                        </a:rPr>
                        <a:t> </a:t>
                      </a:r>
                      <a:endParaRPr lang="tr-TR" sz="1800" dirty="0">
                        <a:effectLst/>
                        <a:latin typeface="+mn-lt"/>
                        <a:ea typeface="Calibri" panose="020F0502020204030204" pitchFamily="34" charset="0"/>
                        <a:cs typeface="Times New Roman" panose="02020603050405020304" pitchFamily="18" charset="0"/>
                      </a:endParaRPr>
                    </a:p>
                  </a:txBody>
                  <a:tcPr marL="103821" marR="103821" marT="0" marB="0" anchor="ct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tcPr>
                </a:tc>
                <a:tc>
                  <a:txBody>
                    <a:bodyPr/>
                    <a:lstStyle/>
                    <a:p>
                      <a:pPr algn="ctr">
                        <a:lnSpc>
                          <a:spcPct val="107000"/>
                        </a:lnSpc>
                        <a:spcAft>
                          <a:spcPts val="0"/>
                        </a:spcAft>
                      </a:pPr>
                      <a:r>
                        <a:rPr lang="tr-TR" sz="1800" dirty="0">
                          <a:effectLst/>
                          <a:latin typeface="+mn-lt"/>
                        </a:rPr>
                        <a:t>Uygulanamaz</a:t>
                      </a:r>
                      <a:endParaRPr lang="tr-TR" sz="1800" dirty="0">
                        <a:effectLst/>
                        <a:latin typeface="+mn-lt"/>
                        <a:ea typeface="Calibri" panose="020F0502020204030204" pitchFamily="34" charset="0"/>
                        <a:cs typeface="Times New Roman" panose="02020603050405020304" pitchFamily="18" charset="0"/>
                      </a:endParaRPr>
                    </a:p>
                  </a:txBody>
                  <a:tcPr marL="103821" marR="103821" marT="0" marB="0" anchor="ct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038506397"/>
                  </a:ext>
                </a:extLst>
              </a:tr>
              <a:tr h="301573">
                <a:tc gridSpan="2">
                  <a:txBody>
                    <a:bodyPr/>
                    <a:lstStyle/>
                    <a:p>
                      <a:pPr>
                        <a:lnSpc>
                          <a:spcPct val="107000"/>
                        </a:lnSpc>
                        <a:spcAft>
                          <a:spcPts val="0"/>
                        </a:spcAft>
                      </a:pPr>
                      <a:r>
                        <a:rPr lang="tr-TR" altLang="tr-TR" sz="1800" dirty="0" err="1">
                          <a:latin typeface="+mn-lt"/>
                          <a:ea typeface="Verdana" panose="020B0604030504040204" pitchFamily="34" charset="0"/>
                          <a:cs typeface="Verdana" panose="020B0604030504040204" pitchFamily="34" charset="0"/>
                        </a:rPr>
                        <a:t>Ultrasonik</a:t>
                      </a:r>
                      <a:r>
                        <a:rPr lang="tr-TR" altLang="tr-TR" sz="1800" dirty="0">
                          <a:latin typeface="+mn-lt"/>
                          <a:ea typeface="Verdana" panose="020B0604030504040204" pitchFamily="34" charset="0"/>
                          <a:cs typeface="Verdana" panose="020B0604030504040204" pitchFamily="34" charset="0"/>
                        </a:rPr>
                        <a:t> ses dalgaları, </a:t>
                      </a:r>
                      <a:endParaRPr lang="tr-TR" sz="1800" dirty="0">
                        <a:effectLst/>
                        <a:latin typeface="+mn-lt"/>
                        <a:ea typeface="Calibri" panose="020F0502020204030204" pitchFamily="34" charset="0"/>
                        <a:cs typeface="Times New Roman" panose="02020603050405020304" pitchFamily="18" charset="0"/>
                      </a:endParaRPr>
                    </a:p>
                  </a:txBody>
                  <a:tcPr marL="103821" marR="103821" marT="0" marB="0" anchor="ct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tcPr>
                </a:tc>
                <a:tc hMerge="1">
                  <a:txBody>
                    <a:bodyPr/>
                    <a:lstStyle/>
                    <a:p>
                      <a:endParaRPr lang="tr-TR"/>
                    </a:p>
                  </a:txBody>
                  <a:tcPr/>
                </a:tc>
                <a:tc>
                  <a:txBody>
                    <a:bodyPr/>
                    <a:lstStyle/>
                    <a:p>
                      <a:pPr>
                        <a:lnSpc>
                          <a:spcPct val="107000"/>
                        </a:lnSpc>
                        <a:spcAft>
                          <a:spcPts val="0"/>
                        </a:spcAft>
                      </a:pPr>
                      <a:r>
                        <a:rPr lang="tr-TR" sz="1800" dirty="0">
                          <a:effectLst/>
                          <a:latin typeface="+mn-lt"/>
                        </a:rPr>
                        <a:t> </a:t>
                      </a:r>
                      <a:endParaRPr lang="tr-TR" sz="1800" dirty="0">
                        <a:effectLst/>
                        <a:latin typeface="+mn-lt"/>
                        <a:ea typeface="Calibri" panose="020F0502020204030204" pitchFamily="34" charset="0"/>
                        <a:cs typeface="Times New Roman" panose="02020603050405020304" pitchFamily="18" charset="0"/>
                      </a:endParaRPr>
                    </a:p>
                  </a:txBody>
                  <a:tcPr marL="103821" marR="103821" marT="0" marB="0" anchor="ct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tcPr>
                </a:tc>
                <a:tc>
                  <a:txBody>
                    <a:bodyPr/>
                    <a:lstStyle/>
                    <a:p>
                      <a:pPr>
                        <a:lnSpc>
                          <a:spcPct val="107000"/>
                        </a:lnSpc>
                        <a:spcAft>
                          <a:spcPts val="0"/>
                        </a:spcAft>
                      </a:pPr>
                      <a:r>
                        <a:rPr lang="tr-TR" sz="1800">
                          <a:effectLst/>
                          <a:latin typeface="+mn-lt"/>
                        </a:rPr>
                        <a:t> </a:t>
                      </a:r>
                      <a:endParaRPr lang="tr-TR" sz="1800">
                        <a:effectLst/>
                        <a:latin typeface="+mn-lt"/>
                        <a:ea typeface="Calibri" panose="020F0502020204030204" pitchFamily="34" charset="0"/>
                        <a:cs typeface="Times New Roman" panose="02020603050405020304" pitchFamily="18" charset="0"/>
                      </a:endParaRPr>
                    </a:p>
                  </a:txBody>
                  <a:tcPr marL="103821" marR="103821" marT="0" marB="0" anchor="ct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tcPr>
                </a:tc>
                <a:tc>
                  <a:txBody>
                    <a:bodyPr/>
                    <a:lstStyle/>
                    <a:p>
                      <a:pPr marL="0" marR="0" lvl="0" indent="0" algn="ctr" defTabSz="2177278" rtl="0" eaLnBrk="1" fontAlgn="auto" latinLnBrk="0" hangingPunct="1">
                        <a:lnSpc>
                          <a:spcPct val="107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mn-lt"/>
                          <a:ea typeface="+mn-ea"/>
                          <a:cs typeface="+mn-cs"/>
                        </a:rPr>
                        <a:t>Uygulanamaz</a:t>
                      </a:r>
                      <a:endParaRPr kumimoji="0" lang="tr-TR" sz="1800" b="0" i="0"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endParaRPr>
                    </a:p>
                  </a:txBody>
                  <a:tcPr marL="103821" marR="103821" marT="0" marB="0" anchor="ct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3842065963"/>
                  </a:ext>
                </a:extLst>
              </a:tr>
              <a:tr h="479877">
                <a:tc gridSpan="2">
                  <a:txBody>
                    <a:bodyPr/>
                    <a:lstStyle/>
                    <a:p>
                      <a:pPr>
                        <a:lnSpc>
                          <a:spcPct val="107000"/>
                        </a:lnSpc>
                        <a:spcAft>
                          <a:spcPts val="0"/>
                        </a:spcAft>
                      </a:pPr>
                      <a:r>
                        <a:rPr lang="tr-TR" altLang="tr-TR" sz="1800" dirty="0" err="1">
                          <a:latin typeface="+mn-lt"/>
                          <a:ea typeface="Verdana" panose="020B0604030504040204" pitchFamily="34" charset="0"/>
                          <a:cs typeface="Verdana" panose="020B0604030504040204" pitchFamily="34" charset="0"/>
                        </a:rPr>
                        <a:t>Adyabatik</a:t>
                      </a:r>
                      <a:r>
                        <a:rPr lang="tr-TR" altLang="tr-TR" sz="1800" dirty="0">
                          <a:latin typeface="+mn-lt"/>
                          <a:ea typeface="Verdana" panose="020B0604030504040204" pitchFamily="34" charset="0"/>
                          <a:cs typeface="Verdana" panose="020B0604030504040204" pitchFamily="34" charset="0"/>
                        </a:rPr>
                        <a:t> sıkışma ve şok dalgaları, </a:t>
                      </a:r>
                      <a:endParaRPr lang="tr-TR" sz="1800" dirty="0">
                        <a:effectLst/>
                        <a:latin typeface="+mn-lt"/>
                        <a:ea typeface="Calibri" panose="020F0502020204030204" pitchFamily="34" charset="0"/>
                        <a:cs typeface="Times New Roman" panose="02020603050405020304" pitchFamily="18" charset="0"/>
                      </a:endParaRPr>
                    </a:p>
                  </a:txBody>
                  <a:tcPr marL="103821" marR="103821" marT="0" marB="0" anchor="ct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tcPr>
                </a:tc>
                <a:tc hMerge="1">
                  <a:txBody>
                    <a:bodyPr/>
                    <a:lstStyle/>
                    <a:p>
                      <a:endParaRPr lang="tr-TR"/>
                    </a:p>
                  </a:txBody>
                  <a:tcPr/>
                </a:tc>
                <a:tc>
                  <a:txBody>
                    <a:bodyPr/>
                    <a:lstStyle/>
                    <a:p>
                      <a:pPr>
                        <a:lnSpc>
                          <a:spcPct val="107000"/>
                        </a:lnSpc>
                        <a:spcAft>
                          <a:spcPts val="0"/>
                        </a:spcAft>
                      </a:pPr>
                      <a:r>
                        <a:rPr lang="tr-TR" sz="1800">
                          <a:effectLst/>
                          <a:latin typeface="+mn-lt"/>
                        </a:rPr>
                        <a:t> </a:t>
                      </a:r>
                      <a:endParaRPr lang="tr-TR" sz="1800">
                        <a:effectLst/>
                        <a:latin typeface="+mn-lt"/>
                        <a:ea typeface="Calibri" panose="020F0502020204030204" pitchFamily="34" charset="0"/>
                        <a:cs typeface="Times New Roman" panose="02020603050405020304" pitchFamily="18" charset="0"/>
                      </a:endParaRPr>
                    </a:p>
                  </a:txBody>
                  <a:tcPr marL="103821" marR="103821" marT="0" marB="0" anchor="ct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tcPr>
                </a:tc>
                <a:tc>
                  <a:txBody>
                    <a:bodyPr/>
                    <a:lstStyle/>
                    <a:p>
                      <a:pPr>
                        <a:lnSpc>
                          <a:spcPct val="107000"/>
                        </a:lnSpc>
                        <a:spcAft>
                          <a:spcPts val="0"/>
                        </a:spcAft>
                      </a:pPr>
                      <a:r>
                        <a:rPr lang="tr-TR" sz="1800">
                          <a:effectLst/>
                          <a:latin typeface="+mn-lt"/>
                        </a:rPr>
                        <a:t> </a:t>
                      </a:r>
                      <a:endParaRPr lang="tr-TR" sz="1800">
                        <a:effectLst/>
                        <a:latin typeface="+mn-lt"/>
                        <a:ea typeface="Calibri" panose="020F0502020204030204" pitchFamily="34" charset="0"/>
                        <a:cs typeface="Times New Roman" panose="02020603050405020304" pitchFamily="18" charset="0"/>
                      </a:endParaRPr>
                    </a:p>
                  </a:txBody>
                  <a:tcPr marL="103821" marR="103821" marT="0" marB="0" anchor="ct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tcPr>
                </a:tc>
                <a:tc>
                  <a:txBody>
                    <a:bodyPr/>
                    <a:lstStyle/>
                    <a:p>
                      <a:pPr marL="0" marR="0" lvl="0" indent="0" algn="ctr" defTabSz="2177278" rtl="0" eaLnBrk="1" fontAlgn="auto" latinLnBrk="0" hangingPunct="1">
                        <a:lnSpc>
                          <a:spcPct val="107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mn-lt"/>
                          <a:ea typeface="+mn-ea"/>
                          <a:cs typeface="+mn-cs"/>
                        </a:rPr>
                        <a:t>Uygulanamaz</a:t>
                      </a:r>
                      <a:endParaRPr kumimoji="0" lang="tr-TR" sz="1800" b="0" i="0"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endParaRPr>
                    </a:p>
                  </a:txBody>
                  <a:tcPr marL="103821" marR="103821" marT="0" marB="0" anchor="ct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877564653"/>
                  </a:ext>
                </a:extLst>
              </a:tr>
              <a:tr h="1068961">
                <a:tc gridSpan="2">
                  <a:txBody>
                    <a:bodyPr/>
                    <a:lstStyle/>
                    <a:p>
                      <a:pPr marL="0" indent="0">
                        <a:spcBef>
                          <a:spcPct val="0"/>
                        </a:spcBef>
                        <a:buNone/>
                      </a:pPr>
                      <a:r>
                        <a:rPr lang="tr-TR" altLang="tr-TR" sz="1800" dirty="0" err="1">
                          <a:latin typeface="+mn-lt"/>
                          <a:ea typeface="Verdana" panose="020B0604030504040204" pitchFamily="34" charset="0"/>
                          <a:cs typeface="Verdana" panose="020B0604030504040204" pitchFamily="34" charset="0"/>
                        </a:rPr>
                        <a:t>Egzotermik</a:t>
                      </a:r>
                      <a:r>
                        <a:rPr lang="tr-TR" altLang="tr-TR" sz="1800" dirty="0">
                          <a:latin typeface="+mn-lt"/>
                          <a:ea typeface="Verdana" panose="020B0604030504040204" pitchFamily="34" charset="0"/>
                          <a:cs typeface="Verdana" panose="020B0604030504040204" pitchFamily="34" charset="0"/>
                        </a:rPr>
                        <a:t> tepkimeler </a:t>
                      </a:r>
                    </a:p>
                    <a:p>
                      <a:pPr marL="0" indent="0">
                        <a:spcBef>
                          <a:spcPct val="0"/>
                        </a:spcBef>
                        <a:buNone/>
                      </a:pPr>
                      <a:r>
                        <a:rPr lang="tr-TR" altLang="tr-TR" sz="1800" dirty="0">
                          <a:latin typeface="+mn-lt"/>
                          <a:ea typeface="Verdana" panose="020B0604030504040204" pitchFamily="34" charset="0"/>
                          <a:cs typeface="Verdana" panose="020B0604030504040204" pitchFamily="34" charset="0"/>
                        </a:rPr>
                        <a:t>(tozların kendiliğinden tutuşması dâhil)</a:t>
                      </a:r>
                    </a:p>
                  </a:txBody>
                  <a:tcPr marL="103821" marR="103821" marT="0" marB="0" anchor="ct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tcPr>
                </a:tc>
                <a:tc hMerge="1">
                  <a:txBody>
                    <a:bodyPr/>
                    <a:lstStyle/>
                    <a:p>
                      <a:endParaRPr lang="tr-TR"/>
                    </a:p>
                  </a:txBody>
                  <a:tcPr/>
                </a:tc>
                <a:tc>
                  <a:txBody>
                    <a:bodyPr/>
                    <a:lstStyle/>
                    <a:p>
                      <a:pPr>
                        <a:lnSpc>
                          <a:spcPct val="100000"/>
                        </a:lnSpc>
                        <a:spcAft>
                          <a:spcPts val="0"/>
                        </a:spcAft>
                      </a:pPr>
                      <a:r>
                        <a:rPr lang="tr-TR" sz="1800" dirty="0">
                          <a:effectLst/>
                          <a:latin typeface="+mn-lt"/>
                        </a:rPr>
                        <a:t>İşletme içerisinde reaksiyona girebilecek madde bulunmamaktadır.</a:t>
                      </a:r>
                      <a:endParaRPr lang="tr-TR" sz="1800" dirty="0">
                        <a:effectLst/>
                        <a:latin typeface="+mn-lt"/>
                        <a:ea typeface="Calibri" panose="020F0502020204030204" pitchFamily="34" charset="0"/>
                        <a:cs typeface="Times New Roman" panose="02020603050405020304" pitchFamily="18" charset="0"/>
                      </a:endParaRPr>
                    </a:p>
                  </a:txBody>
                  <a:tcPr marL="103821" marR="103821" marT="0" marB="0" anchor="ct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tcPr>
                </a:tc>
                <a:tc>
                  <a:txBody>
                    <a:bodyPr/>
                    <a:lstStyle/>
                    <a:p>
                      <a:pPr>
                        <a:lnSpc>
                          <a:spcPct val="100000"/>
                        </a:lnSpc>
                        <a:spcAft>
                          <a:spcPts val="0"/>
                        </a:spcAft>
                      </a:pPr>
                      <a:endParaRPr lang="tr-TR" sz="1800" dirty="0">
                        <a:effectLst/>
                        <a:latin typeface="+mn-lt"/>
                        <a:ea typeface="Calibri" panose="020F0502020204030204" pitchFamily="34" charset="0"/>
                        <a:cs typeface="Times New Roman" panose="02020603050405020304" pitchFamily="18" charset="0"/>
                      </a:endParaRPr>
                    </a:p>
                  </a:txBody>
                  <a:tcPr marL="103821" marR="103821" marT="0" marB="0" anchor="ct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tcPr>
                </a:tc>
                <a:tc>
                  <a:txBody>
                    <a:bodyPr/>
                    <a:lstStyle/>
                    <a:p>
                      <a:pPr algn="ctr">
                        <a:lnSpc>
                          <a:spcPct val="107000"/>
                        </a:lnSpc>
                        <a:spcAft>
                          <a:spcPts val="0"/>
                        </a:spcAft>
                      </a:pPr>
                      <a:r>
                        <a:rPr lang="tr-TR" sz="1800" b="0" cap="none" spc="0" dirty="0">
                          <a:ln w="0"/>
                          <a:solidFill>
                            <a:srgbClr val="00B050"/>
                          </a:solidFill>
                          <a:effectLst>
                            <a:outerShdw blurRad="38100" dist="19050" dir="2700000" algn="tl" rotWithShape="0">
                              <a:schemeClr val="dk1">
                                <a:alpha val="40000"/>
                              </a:schemeClr>
                            </a:outerShdw>
                          </a:effectLst>
                          <a:latin typeface="+mn-lt"/>
                        </a:rPr>
                        <a:t>UYGUN</a:t>
                      </a:r>
                      <a:endParaRPr lang="tr-TR" sz="1800" b="0" cap="none" spc="0" dirty="0">
                        <a:ln w="0"/>
                        <a:solidFill>
                          <a:srgbClr val="00B050"/>
                        </a:solidFill>
                        <a:effectLst>
                          <a:outerShdw blurRad="38100" dist="19050" dir="2700000" algn="tl" rotWithShape="0">
                            <a:schemeClr val="dk1">
                              <a:alpha val="40000"/>
                            </a:schemeClr>
                          </a:outerShdw>
                        </a:effectLst>
                        <a:latin typeface="+mn-lt"/>
                        <a:ea typeface="Calibri" panose="020F0502020204030204" pitchFamily="34" charset="0"/>
                        <a:cs typeface="Times New Roman" panose="02020603050405020304" pitchFamily="18" charset="0"/>
                      </a:endParaRPr>
                    </a:p>
                  </a:txBody>
                  <a:tcPr marL="103821" marR="103821" marT="0" marB="0" anchor="ct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4206895769"/>
                  </a:ext>
                </a:extLst>
              </a:tr>
            </a:tbl>
          </a:graphicData>
        </a:graphic>
      </p:graphicFrame>
      <p:sp>
        <p:nvSpPr>
          <p:cNvPr id="4" name="Titre 8">
            <a:extLst>
              <a:ext uri="{FF2B5EF4-FFF2-40B4-BE49-F238E27FC236}">
                <a16:creationId xmlns:a16="http://schemas.microsoft.com/office/drawing/2014/main" id="{60BC5E28-C99C-3ADD-3476-F2AC35CF33FA}"/>
              </a:ext>
            </a:extLst>
          </p:cNvPr>
          <p:cNvSpPr txBox="1">
            <a:spLocks/>
          </p:cNvSpPr>
          <p:nvPr/>
        </p:nvSpPr>
        <p:spPr>
          <a:xfrm>
            <a:off x="-94735" y="435392"/>
            <a:ext cx="23333052" cy="865439"/>
          </a:xfrm>
          <a:prstGeom prst="rect">
            <a:avLst/>
          </a:prstGeom>
          <a:solidFill>
            <a:srgbClr val="C00000"/>
          </a:solidFill>
        </p:spPr>
        <p:txBody>
          <a:bodyPr vert="horz" lIns="217728" tIns="108864" rIns="217728" bIns="108864" rtlCol="0" anchor="ctr">
            <a:noAutofit/>
          </a:bodyPr>
          <a:lstStyle>
            <a:lvl1pPr algn="ctr" defTabSz="2177278" rtl="0" eaLnBrk="1" latinLnBrk="0" hangingPunct="1">
              <a:spcBef>
                <a:spcPct val="0"/>
              </a:spcBef>
              <a:buNone/>
              <a:defRPr lang="fr-BE" sz="8000" kern="1200" cap="none" baseline="0" dirty="0">
                <a:solidFill>
                  <a:schemeClr val="tx2"/>
                </a:solidFill>
                <a:latin typeface="Roboto Bk" pitchFamily="2" charset="0"/>
                <a:ea typeface="Roboto Bk" pitchFamily="2" charset="0"/>
                <a:cs typeface="+mj-cs"/>
              </a:defRPr>
            </a:lvl1pPr>
          </a:lstStyle>
          <a:p>
            <a:pPr algn="l"/>
            <a:r>
              <a:rPr lang="tr-TR" sz="4400" b="1" dirty="0">
                <a:solidFill>
                  <a:schemeClr val="bg1"/>
                </a:solidFill>
                <a:latin typeface="Arial" panose="020B0604020202020204" pitchFamily="34" charset="0"/>
                <a:cs typeface="Arial" panose="020B0604020202020204" pitchFamily="34" charset="0"/>
              </a:rPr>
              <a:t>  TEHLİKE TANIMLAMA – TUTUŞTURUCU KAYNAK DEĞERLENDİRMESİ</a:t>
            </a:r>
            <a:endParaRPr lang="fr-FR" sz="4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08459"/>
      </p:ext>
    </p:extLst>
  </p:cSld>
  <p:clrMapOvr>
    <a:masterClrMapping/>
  </p:clrMapOvr>
  <p:transition spd="slow">
    <p:wheel spokes="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Espace réservé du numéro de diapositive 3"/>
          <p:cNvSpPr>
            <a:spLocks noGrp="1"/>
          </p:cNvSpPr>
          <p:nvPr>
            <p:ph type="sldNum" sz="quarter" idx="4294967295"/>
          </p:nvPr>
        </p:nvSpPr>
        <p:spPr>
          <a:xfrm>
            <a:off x="22345922" y="12969219"/>
            <a:ext cx="892395" cy="730335"/>
          </a:xfrm>
          <a:prstGeom prst="rect">
            <a:avLst/>
          </a:prstGeom>
        </p:spPr>
        <p:txBody>
          <a:bodyPr/>
          <a:lstStyle/>
          <a:p>
            <a:fld id="{CF4668DC-857F-487D-BFFA-8C0CA5037977}" type="slidenum">
              <a:rPr lang="fr-BE" smtClean="0"/>
              <a:pPr/>
              <a:t>6</a:t>
            </a:fld>
            <a:endParaRPr lang="fr-BE" dirty="0"/>
          </a:p>
        </p:txBody>
      </p:sp>
      <p:cxnSp>
        <p:nvCxnSpPr>
          <p:cNvPr id="10" name="Connecteur droit 9"/>
          <p:cNvCxnSpPr/>
          <p:nvPr/>
        </p:nvCxnSpPr>
        <p:spPr>
          <a:xfrm flipH="1">
            <a:off x="2471714" y="8586986"/>
            <a:ext cx="139971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flipH="1">
            <a:off x="8232354" y="8586986"/>
            <a:ext cx="139971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flipH="1">
            <a:off x="13848978" y="8586986"/>
            <a:ext cx="139971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flipH="1">
            <a:off x="19537610" y="8586986"/>
            <a:ext cx="139971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itre 8">
            <a:extLst>
              <a:ext uri="{FF2B5EF4-FFF2-40B4-BE49-F238E27FC236}">
                <a16:creationId xmlns:a16="http://schemas.microsoft.com/office/drawing/2014/main" id="{8CBAAA13-6315-BAD6-183E-B78F1216454C}"/>
              </a:ext>
            </a:extLst>
          </p:cNvPr>
          <p:cNvSpPr txBox="1">
            <a:spLocks/>
          </p:cNvSpPr>
          <p:nvPr/>
        </p:nvSpPr>
        <p:spPr>
          <a:xfrm>
            <a:off x="-94735" y="435392"/>
            <a:ext cx="23333052" cy="865439"/>
          </a:xfrm>
          <a:prstGeom prst="rect">
            <a:avLst/>
          </a:prstGeom>
          <a:solidFill>
            <a:srgbClr val="C00000"/>
          </a:solidFill>
        </p:spPr>
        <p:txBody>
          <a:bodyPr vert="horz" lIns="217728" tIns="108864" rIns="217728" bIns="108864" rtlCol="0" anchor="ctr">
            <a:noAutofit/>
          </a:bodyPr>
          <a:lstStyle>
            <a:lvl1pPr algn="ctr" defTabSz="2177278" rtl="0" eaLnBrk="1" latinLnBrk="0" hangingPunct="1">
              <a:spcBef>
                <a:spcPct val="0"/>
              </a:spcBef>
              <a:buNone/>
              <a:defRPr lang="fr-BE" sz="8000" kern="1200" cap="none" baseline="0" dirty="0">
                <a:solidFill>
                  <a:schemeClr val="tx2"/>
                </a:solidFill>
                <a:latin typeface="Roboto Bk" pitchFamily="2" charset="0"/>
                <a:ea typeface="Roboto Bk" pitchFamily="2" charset="0"/>
                <a:cs typeface="+mj-cs"/>
              </a:defRPr>
            </a:lvl1pPr>
          </a:lstStyle>
          <a:p>
            <a:pPr algn="l"/>
            <a:r>
              <a:rPr lang="tr-TR" sz="4400" b="1" dirty="0">
                <a:solidFill>
                  <a:schemeClr val="bg1"/>
                </a:solidFill>
                <a:latin typeface="Arial" panose="020B0604020202020204" pitchFamily="34" charset="0"/>
                <a:cs typeface="Arial" panose="020B0604020202020204" pitchFamily="34" charset="0"/>
              </a:rPr>
              <a:t>  TEHLİKE TANIMLAMA – PROSES GÜVENLİĞİ İLE İSG ARASINDAKİ FARK</a:t>
            </a:r>
            <a:endParaRPr lang="fr-FR" sz="4400" b="1" dirty="0">
              <a:solidFill>
                <a:schemeClr val="bg1"/>
              </a:solidFill>
              <a:latin typeface="Arial" panose="020B0604020202020204" pitchFamily="34" charset="0"/>
              <a:cs typeface="Arial" panose="020B0604020202020204" pitchFamily="34" charset="0"/>
            </a:endParaRPr>
          </a:p>
        </p:txBody>
      </p:sp>
      <p:sp>
        <p:nvSpPr>
          <p:cNvPr id="2" name="İçerik Yer Tutucusu 1">
            <a:extLst>
              <a:ext uri="{FF2B5EF4-FFF2-40B4-BE49-F238E27FC236}">
                <a16:creationId xmlns:a16="http://schemas.microsoft.com/office/drawing/2014/main" id="{08F93291-BE7F-DCF3-0A56-F5A84CF62BDD}"/>
              </a:ext>
            </a:extLst>
          </p:cNvPr>
          <p:cNvSpPr>
            <a:spLocks noGrp="1"/>
          </p:cNvSpPr>
          <p:nvPr>
            <p:ph idx="1"/>
          </p:nvPr>
        </p:nvSpPr>
        <p:spPr>
          <a:xfrm>
            <a:off x="830656" y="2034258"/>
            <a:ext cx="4917422" cy="10378238"/>
          </a:xfrm>
        </p:spPr>
        <p:txBody>
          <a:bodyPr>
            <a:normAutofit/>
          </a:bodyPr>
          <a:lstStyle/>
          <a:p>
            <a:pPr marL="0" indent="0">
              <a:lnSpc>
                <a:spcPct val="110000"/>
              </a:lnSpc>
              <a:spcBef>
                <a:spcPts val="0"/>
              </a:spcBef>
              <a:buNone/>
            </a:pPr>
            <a:r>
              <a:rPr lang="tr-TR" sz="3200" b="1" dirty="0">
                <a:latin typeface="+mn-lt"/>
              </a:rPr>
              <a:t>Proses Güvenliği</a:t>
            </a:r>
            <a:endParaRPr lang="tr-TR" sz="3200" dirty="0">
              <a:latin typeface="+mn-lt"/>
            </a:endParaRPr>
          </a:p>
          <a:p>
            <a:pPr>
              <a:lnSpc>
                <a:spcPct val="110000"/>
              </a:lnSpc>
              <a:spcBef>
                <a:spcPts val="0"/>
              </a:spcBef>
            </a:pPr>
            <a:r>
              <a:rPr lang="tr-TR" sz="3200" dirty="0">
                <a:latin typeface="+mn-lt"/>
              </a:rPr>
              <a:t>Gözlemlenmesi zor</a:t>
            </a:r>
          </a:p>
          <a:p>
            <a:pPr>
              <a:lnSpc>
                <a:spcPct val="110000"/>
              </a:lnSpc>
              <a:spcBef>
                <a:spcPts val="0"/>
              </a:spcBef>
            </a:pPr>
            <a:r>
              <a:rPr lang="tr-TR" sz="3200" dirty="0">
                <a:latin typeface="+mn-lt"/>
              </a:rPr>
              <a:t>Geniş etki</a:t>
            </a:r>
          </a:p>
          <a:p>
            <a:pPr>
              <a:lnSpc>
                <a:spcPct val="110000"/>
              </a:lnSpc>
              <a:spcBef>
                <a:spcPts val="0"/>
              </a:spcBef>
            </a:pPr>
            <a:r>
              <a:rPr lang="tr-TR" sz="3200" dirty="0">
                <a:latin typeface="+mn-lt"/>
              </a:rPr>
              <a:t>Tekli / toplu etki</a:t>
            </a:r>
          </a:p>
          <a:p>
            <a:pPr>
              <a:lnSpc>
                <a:spcPct val="110000"/>
              </a:lnSpc>
              <a:spcBef>
                <a:spcPts val="0"/>
              </a:spcBef>
            </a:pPr>
            <a:endParaRPr lang="tr-TR" sz="3200" dirty="0">
              <a:latin typeface="+mn-lt"/>
            </a:endParaRPr>
          </a:p>
          <a:p>
            <a:pPr marL="0" indent="0">
              <a:lnSpc>
                <a:spcPct val="110000"/>
              </a:lnSpc>
              <a:spcBef>
                <a:spcPts val="0"/>
              </a:spcBef>
              <a:buNone/>
            </a:pPr>
            <a:r>
              <a:rPr lang="tr-TR" sz="3200" b="1" dirty="0">
                <a:latin typeface="+mn-lt"/>
              </a:rPr>
              <a:t>Örnekler</a:t>
            </a:r>
          </a:p>
          <a:p>
            <a:pPr>
              <a:lnSpc>
                <a:spcPct val="110000"/>
              </a:lnSpc>
              <a:spcBef>
                <a:spcPts val="0"/>
              </a:spcBef>
            </a:pPr>
            <a:r>
              <a:rPr lang="tr-TR" sz="3200" dirty="0">
                <a:latin typeface="+mn-lt"/>
              </a:rPr>
              <a:t>Yangın</a:t>
            </a:r>
          </a:p>
          <a:p>
            <a:pPr>
              <a:lnSpc>
                <a:spcPct val="110000"/>
              </a:lnSpc>
              <a:spcBef>
                <a:spcPts val="0"/>
              </a:spcBef>
            </a:pPr>
            <a:r>
              <a:rPr lang="tr-TR" sz="3200" dirty="0">
                <a:latin typeface="+mn-lt"/>
              </a:rPr>
              <a:t>Patlama</a:t>
            </a:r>
          </a:p>
          <a:p>
            <a:pPr>
              <a:lnSpc>
                <a:spcPct val="110000"/>
              </a:lnSpc>
              <a:spcBef>
                <a:spcPts val="0"/>
              </a:spcBef>
            </a:pPr>
            <a:r>
              <a:rPr lang="tr-TR" sz="3200" dirty="0">
                <a:latin typeface="+mn-lt"/>
              </a:rPr>
              <a:t>Toksik yayılım</a:t>
            </a:r>
          </a:p>
          <a:p>
            <a:pPr>
              <a:lnSpc>
                <a:spcPct val="110000"/>
              </a:lnSpc>
              <a:spcBef>
                <a:spcPts val="0"/>
              </a:spcBef>
            </a:pPr>
            <a:endParaRPr lang="tr-TR" sz="3200" dirty="0">
              <a:latin typeface="+mn-lt"/>
            </a:endParaRPr>
          </a:p>
          <a:p>
            <a:pPr marL="0" indent="0">
              <a:lnSpc>
                <a:spcPct val="110000"/>
              </a:lnSpc>
              <a:spcBef>
                <a:spcPts val="0"/>
              </a:spcBef>
              <a:buNone/>
            </a:pPr>
            <a:r>
              <a:rPr lang="tr-TR" sz="3200" b="1" dirty="0">
                <a:latin typeface="+mn-lt"/>
              </a:rPr>
              <a:t>Güvenlik önlemleri</a:t>
            </a:r>
          </a:p>
          <a:p>
            <a:pPr>
              <a:lnSpc>
                <a:spcPct val="110000"/>
              </a:lnSpc>
              <a:spcBef>
                <a:spcPts val="0"/>
              </a:spcBef>
            </a:pPr>
            <a:r>
              <a:rPr lang="tr-TR" sz="3200" dirty="0">
                <a:latin typeface="+mn-lt"/>
              </a:rPr>
              <a:t>Tasarım güvenliği</a:t>
            </a:r>
          </a:p>
          <a:p>
            <a:pPr>
              <a:lnSpc>
                <a:spcPct val="110000"/>
              </a:lnSpc>
              <a:spcBef>
                <a:spcPts val="0"/>
              </a:spcBef>
            </a:pPr>
            <a:r>
              <a:rPr lang="tr-TR" sz="3200" dirty="0">
                <a:latin typeface="+mn-lt"/>
              </a:rPr>
              <a:t>Varlık yönetimi</a:t>
            </a:r>
          </a:p>
          <a:p>
            <a:pPr>
              <a:lnSpc>
                <a:spcPct val="110000"/>
              </a:lnSpc>
              <a:spcBef>
                <a:spcPts val="0"/>
              </a:spcBef>
            </a:pPr>
            <a:r>
              <a:rPr lang="tr-TR" sz="3200" dirty="0">
                <a:latin typeface="+mn-lt"/>
              </a:rPr>
              <a:t>PSV, </a:t>
            </a:r>
            <a:r>
              <a:rPr lang="tr-TR" sz="3200" dirty="0" err="1">
                <a:latin typeface="+mn-lt"/>
              </a:rPr>
              <a:t>PRV’ler</a:t>
            </a:r>
            <a:endParaRPr lang="tr-TR" sz="3200" dirty="0">
              <a:latin typeface="+mn-lt"/>
            </a:endParaRPr>
          </a:p>
          <a:p>
            <a:pPr>
              <a:lnSpc>
                <a:spcPct val="110000"/>
              </a:lnSpc>
              <a:spcBef>
                <a:spcPts val="0"/>
              </a:spcBef>
            </a:pPr>
            <a:r>
              <a:rPr lang="tr-TR" sz="3200" dirty="0">
                <a:latin typeface="+mn-lt"/>
              </a:rPr>
              <a:t>Kilitleme</a:t>
            </a:r>
          </a:p>
          <a:p>
            <a:pPr>
              <a:lnSpc>
                <a:spcPct val="110000"/>
              </a:lnSpc>
              <a:spcBef>
                <a:spcPts val="0"/>
              </a:spcBef>
            </a:pPr>
            <a:r>
              <a:rPr lang="tr-TR" sz="3200" dirty="0">
                <a:latin typeface="+mn-lt"/>
              </a:rPr>
              <a:t>Taşma havuzu</a:t>
            </a:r>
          </a:p>
          <a:p>
            <a:pPr>
              <a:lnSpc>
                <a:spcPct val="110000"/>
              </a:lnSpc>
              <a:spcBef>
                <a:spcPts val="0"/>
              </a:spcBef>
            </a:pPr>
            <a:r>
              <a:rPr lang="tr-TR" sz="3200" dirty="0">
                <a:latin typeface="+mn-lt"/>
              </a:rPr>
              <a:t>…. vb.</a:t>
            </a:r>
          </a:p>
        </p:txBody>
      </p:sp>
      <p:sp>
        <p:nvSpPr>
          <p:cNvPr id="3" name="İçerik Yer Tutucusu 4">
            <a:extLst>
              <a:ext uri="{FF2B5EF4-FFF2-40B4-BE49-F238E27FC236}">
                <a16:creationId xmlns:a16="http://schemas.microsoft.com/office/drawing/2014/main" id="{03CFE69F-0DF0-F7B3-5126-E65C86936275}"/>
              </a:ext>
            </a:extLst>
          </p:cNvPr>
          <p:cNvSpPr txBox="1">
            <a:spLocks/>
          </p:cNvSpPr>
          <p:nvPr/>
        </p:nvSpPr>
        <p:spPr>
          <a:xfrm>
            <a:off x="18201025" y="1748305"/>
            <a:ext cx="5472608" cy="9646994"/>
          </a:xfrm>
          <a:prstGeom prst="rect">
            <a:avLst/>
          </a:prstGeom>
        </p:spPr>
        <p:txBody>
          <a:bodyPr vert="horz" lIns="217728" tIns="108864" rIns="217728" bIns="108864" rtlCol="0">
            <a:normAutofit/>
          </a:bodyPr>
          <a:lstStyle>
            <a:lvl1pPr marL="816479" indent="-816479" algn="l" defTabSz="2177278" rtl="0" eaLnBrk="1" latinLnBrk="0" hangingPunct="1">
              <a:spcBef>
                <a:spcPct val="20000"/>
              </a:spcBef>
              <a:buFont typeface="Arial" pitchFamily="34" charset="0"/>
              <a:buNone/>
              <a:defRPr sz="4000" kern="1200">
                <a:solidFill>
                  <a:schemeClr val="tx2"/>
                </a:solidFill>
                <a:latin typeface="+mn-lt"/>
                <a:ea typeface="+mn-ea"/>
                <a:cs typeface="+mn-cs"/>
              </a:defRPr>
            </a:lvl1pPr>
            <a:lvl2pPr marL="1769038" indent="-680399" algn="l" defTabSz="2177278" rtl="0" eaLnBrk="1" latinLnBrk="0" hangingPunct="1">
              <a:spcBef>
                <a:spcPct val="20000"/>
              </a:spcBef>
              <a:buFont typeface="Arial" pitchFamily="34" charset="0"/>
              <a:buChar char="–"/>
              <a:defRPr sz="6700" kern="1200">
                <a:solidFill>
                  <a:srgbClr val="3B3B3B"/>
                </a:solidFill>
                <a:latin typeface="+mn-lt"/>
                <a:ea typeface="+mn-ea"/>
                <a:cs typeface="+mn-cs"/>
              </a:defRPr>
            </a:lvl2pPr>
            <a:lvl3pPr marL="2721597" indent="-544319" algn="l" defTabSz="2177278" rtl="0" eaLnBrk="1" latinLnBrk="0" hangingPunct="1">
              <a:spcBef>
                <a:spcPct val="20000"/>
              </a:spcBef>
              <a:buFont typeface="Arial" pitchFamily="34" charset="0"/>
              <a:buChar char="•"/>
              <a:defRPr sz="5700" kern="1200">
                <a:solidFill>
                  <a:srgbClr val="3B3B3B"/>
                </a:solidFill>
                <a:latin typeface="+mn-lt"/>
                <a:ea typeface="+mn-ea"/>
                <a:cs typeface="+mn-cs"/>
              </a:defRPr>
            </a:lvl3pPr>
            <a:lvl4pPr marL="3810236" indent="-544319" algn="l" defTabSz="2177278" rtl="0" eaLnBrk="1" latinLnBrk="0" hangingPunct="1">
              <a:spcBef>
                <a:spcPct val="20000"/>
              </a:spcBef>
              <a:buFont typeface="Arial" pitchFamily="34" charset="0"/>
              <a:buChar char="–"/>
              <a:defRPr sz="4800" kern="1200">
                <a:solidFill>
                  <a:srgbClr val="3B3B3B"/>
                </a:solidFill>
                <a:latin typeface="+mn-lt"/>
                <a:ea typeface="+mn-ea"/>
                <a:cs typeface="+mn-cs"/>
              </a:defRPr>
            </a:lvl4pPr>
            <a:lvl5pPr marL="4898875" indent="-544319" algn="l" defTabSz="2177278" rtl="0" eaLnBrk="1" latinLnBrk="0" hangingPunct="1">
              <a:spcBef>
                <a:spcPct val="20000"/>
              </a:spcBef>
              <a:buFont typeface="Arial" pitchFamily="34" charset="0"/>
              <a:buChar char="»"/>
              <a:defRPr sz="4800" kern="1200">
                <a:solidFill>
                  <a:srgbClr val="3B3B3B"/>
                </a:solidFill>
                <a:latin typeface="+mn-lt"/>
                <a:ea typeface="+mn-ea"/>
                <a:cs typeface="+mn-cs"/>
              </a:defRPr>
            </a:lvl5pPr>
            <a:lvl6pPr marL="5987514" indent="-544319" algn="l" defTabSz="2177278" rtl="0" eaLnBrk="1" latinLnBrk="0" hangingPunct="1">
              <a:spcBef>
                <a:spcPct val="20000"/>
              </a:spcBef>
              <a:buFont typeface="Arial" pitchFamily="34" charset="0"/>
              <a:buChar char="•"/>
              <a:defRPr sz="4800" kern="1200">
                <a:solidFill>
                  <a:schemeClr val="tx1"/>
                </a:solidFill>
                <a:latin typeface="+mn-lt"/>
                <a:ea typeface="+mn-ea"/>
                <a:cs typeface="+mn-cs"/>
              </a:defRPr>
            </a:lvl6pPr>
            <a:lvl7pPr marL="7076153" indent="-544319" algn="l" defTabSz="2177278" rtl="0" eaLnBrk="1" latinLnBrk="0" hangingPunct="1">
              <a:spcBef>
                <a:spcPct val="20000"/>
              </a:spcBef>
              <a:buFont typeface="Arial" pitchFamily="34" charset="0"/>
              <a:buChar char="•"/>
              <a:defRPr sz="4800" kern="1200">
                <a:solidFill>
                  <a:schemeClr val="tx1"/>
                </a:solidFill>
                <a:latin typeface="+mn-lt"/>
                <a:ea typeface="+mn-ea"/>
                <a:cs typeface="+mn-cs"/>
              </a:defRPr>
            </a:lvl7pPr>
            <a:lvl8pPr marL="8164792" indent="-544319" algn="l" defTabSz="2177278" rtl="0" eaLnBrk="1" latinLnBrk="0" hangingPunct="1">
              <a:spcBef>
                <a:spcPct val="20000"/>
              </a:spcBef>
              <a:buFont typeface="Arial" pitchFamily="34" charset="0"/>
              <a:buChar char="•"/>
              <a:defRPr sz="4800" kern="1200">
                <a:solidFill>
                  <a:schemeClr val="tx1"/>
                </a:solidFill>
                <a:latin typeface="+mn-lt"/>
                <a:ea typeface="+mn-ea"/>
                <a:cs typeface="+mn-cs"/>
              </a:defRPr>
            </a:lvl8pPr>
            <a:lvl9pPr marL="9253431" indent="-544319" algn="l" defTabSz="2177278" rtl="0" eaLnBrk="1" latinLnBrk="0" hangingPunct="1">
              <a:spcBef>
                <a:spcPct val="20000"/>
              </a:spcBef>
              <a:buFont typeface="Arial" pitchFamily="34" charset="0"/>
              <a:buChar char="•"/>
              <a:defRPr sz="4800" kern="1200">
                <a:solidFill>
                  <a:schemeClr val="tx1"/>
                </a:solidFill>
                <a:latin typeface="+mn-lt"/>
                <a:ea typeface="+mn-ea"/>
                <a:cs typeface="+mn-cs"/>
              </a:defRPr>
            </a:lvl9pPr>
          </a:lstStyle>
          <a:p>
            <a:pPr marL="0" indent="0"/>
            <a:r>
              <a:rPr lang="tr-TR" sz="3200" b="1" dirty="0"/>
              <a:t>İş Sağlığı ve Güvenliği</a:t>
            </a:r>
          </a:p>
          <a:p>
            <a:pPr>
              <a:spcBef>
                <a:spcPts val="0"/>
              </a:spcBef>
            </a:pPr>
            <a:r>
              <a:rPr lang="tr-TR" sz="3200" dirty="0"/>
              <a:t>Kolayca gözlemlenir</a:t>
            </a:r>
          </a:p>
          <a:p>
            <a:pPr>
              <a:spcBef>
                <a:spcPts val="0"/>
              </a:spcBef>
            </a:pPr>
            <a:r>
              <a:rPr lang="tr-TR" sz="3200" dirty="0"/>
              <a:t>Düşük etki</a:t>
            </a:r>
          </a:p>
          <a:p>
            <a:pPr>
              <a:spcBef>
                <a:spcPts val="0"/>
              </a:spcBef>
            </a:pPr>
            <a:r>
              <a:rPr lang="tr-TR" sz="3200" dirty="0"/>
              <a:t>Bireysel etki</a:t>
            </a:r>
          </a:p>
          <a:p>
            <a:pPr marL="0" indent="0"/>
            <a:endParaRPr lang="tr-TR" sz="3200" dirty="0"/>
          </a:p>
          <a:p>
            <a:pPr marL="0" indent="0"/>
            <a:r>
              <a:rPr lang="tr-TR" sz="3200" b="1" dirty="0"/>
              <a:t>Örnekler</a:t>
            </a:r>
          </a:p>
          <a:p>
            <a:pPr>
              <a:spcBef>
                <a:spcPts val="0"/>
              </a:spcBef>
            </a:pPr>
            <a:r>
              <a:rPr lang="tr-TR" sz="3200" dirty="0"/>
              <a:t>Kayma ve düşme</a:t>
            </a:r>
          </a:p>
          <a:p>
            <a:pPr>
              <a:spcBef>
                <a:spcPts val="0"/>
              </a:spcBef>
            </a:pPr>
            <a:r>
              <a:rPr lang="tr-TR" sz="3200" dirty="0"/>
              <a:t>Elektrik çarpması</a:t>
            </a:r>
          </a:p>
          <a:p>
            <a:pPr>
              <a:spcBef>
                <a:spcPts val="0"/>
              </a:spcBef>
            </a:pPr>
            <a:r>
              <a:rPr lang="tr-TR" sz="3200" dirty="0"/>
              <a:t>İşitme kaybı</a:t>
            </a:r>
          </a:p>
          <a:p>
            <a:pPr>
              <a:spcBef>
                <a:spcPts val="0"/>
              </a:spcBef>
            </a:pPr>
            <a:r>
              <a:rPr lang="tr-TR" sz="3200" dirty="0"/>
              <a:t>Uzuv kaybı</a:t>
            </a:r>
          </a:p>
          <a:p>
            <a:pPr>
              <a:spcBef>
                <a:spcPts val="0"/>
              </a:spcBef>
            </a:pPr>
            <a:r>
              <a:rPr lang="tr-TR" sz="3200" dirty="0"/>
              <a:t>Meslek hastalığı</a:t>
            </a:r>
          </a:p>
          <a:p>
            <a:pPr marL="0" indent="0"/>
            <a:endParaRPr lang="tr-TR" sz="3200" dirty="0"/>
          </a:p>
          <a:p>
            <a:pPr marL="0" indent="0"/>
            <a:r>
              <a:rPr lang="tr-TR" sz="3200" b="1" dirty="0"/>
              <a:t>Güvenlik önlemleri</a:t>
            </a:r>
          </a:p>
          <a:p>
            <a:pPr>
              <a:spcBef>
                <a:spcPts val="0"/>
              </a:spcBef>
            </a:pPr>
            <a:r>
              <a:rPr lang="tr-TR" sz="3200" dirty="0"/>
              <a:t>Havalandırma</a:t>
            </a:r>
          </a:p>
          <a:p>
            <a:pPr>
              <a:spcBef>
                <a:spcPts val="0"/>
              </a:spcBef>
            </a:pPr>
            <a:r>
              <a:rPr lang="tr-TR" sz="3200" dirty="0"/>
              <a:t>KKD</a:t>
            </a:r>
          </a:p>
          <a:p>
            <a:pPr>
              <a:spcBef>
                <a:spcPts val="0"/>
              </a:spcBef>
            </a:pPr>
            <a:r>
              <a:rPr lang="tr-TR" sz="3200" dirty="0"/>
              <a:t>Tel çitler</a:t>
            </a:r>
          </a:p>
          <a:p>
            <a:pPr>
              <a:spcBef>
                <a:spcPts val="0"/>
              </a:spcBef>
            </a:pPr>
            <a:r>
              <a:rPr lang="tr-TR" sz="3200" dirty="0"/>
              <a:t>Acil durdurma</a:t>
            </a:r>
          </a:p>
          <a:p>
            <a:pPr marL="0" indent="0"/>
            <a:endParaRPr lang="tr-TR" sz="3200" dirty="0"/>
          </a:p>
        </p:txBody>
      </p:sp>
      <p:pic>
        <p:nvPicPr>
          <p:cNvPr id="4" name="İçerik Yer Tutucusu 16">
            <a:extLst>
              <a:ext uri="{FF2B5EF4-FFF2-40B4-BE49-F238E27FC236}">
                <a16:creationId xmlns:a16="http://schemas.microsoft.com/office/drawing/2014/main" id="{4048FBC0-1EB9-BEBB-A895-E689E001109F}"/>
              </a:ext>
            </a:extLst>
          </p:cNvPr>
          <p:cNvPicPr>
            <a:picLocks noChangeAspect="1"/>
          </p:cNvPicPr>
          <p:nvPr/>
        </p:nvPicPr>
        <p:blipFill>
          <a:blip r:embed="rId2"/>
          <a:stretch>
            <a:fillRect/>
          </a:stretch>
        </p:blipFill>
        <p:spPr>
          <a:xfrm>
            <a:off x="5352034" y="1748305"/>
            <a:ext cx="12588953" cy="10109025"/>
          </a:xfrm>
          <a:prstGeom prst="rect">
            <a:avLst/>
          </a:prstGeom>
        </p:spPr>
      </p:pic>
    </p:spTree>
    <p:extLst>
      <p:ext uri="{BB962C8B-B14F-4D97-AF65-F5344CB8AC3E}">
        <p14:creationId xmlns:p14="http://schemas.microsoft.com/office/powerpoint/2010/main" val="38397022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a:extLst>
              <a:ext uri="{FF2B5EF4-FFF2-40B4-BE49-F238E27FC236}">
                <a16:creationId xmlns:a16="http://schemas.microsoft.com/office/drawing/2014/main" id="{57080D76-7262-A1A0-C90B-DDCF9D600104}"/>
              </a:ext>
            </a:extLst>
          </p:cNvPr>
          <p:cNvPicPr>
            <a:picLocks noChangeAspect="1"/>
          </p:cNvPicPr>
          <p:nvPr/>
        </p:nvPicPr>
        <p:blipFill>
          <a:blip r:embed="rId2"/>
          <a:stretch>
            <a:fillRect/>
          </a:stretch>
        </p:blipFill>
        <p:spPr>
          <a:xfrm>
            <a:off x="9868860" y="1341122"/>
            <a:ext cx="13317809" cy="7354326"/>
          </a:xfrm>
          <a:prstGeom prst="rect">
            <a:avLst/>
          </a:prstGeom>
        </p:spPr>
      </p:pic>
      <p:sp>
        <p:nvSpPr>
          <p:cNvPr id="37" name="Espace réservé du numéro de diapositive 4"/>
          <p:cNvSpPr>
            <a:spLocks noGrp="1"/>
          </p:cNvSpPr>
          <p:nvPr>
            <p:ph type="sldNum" sz="quarter" idx="12"/>
          </p:nvPr>
        </p:nvSpPr>
        <p:spPr>
          <a:xfrm>
            <a:off x="22345922" y="12969219"/>
            <a:ext cx="892395" cy="730335"/>
          </a:xfrm>
          <a:prstGeom prst="rect">
            <a:avLst/>
          </a:prstGeom>
        </p:spPr>
        <p:txBody>
          <a:bodyPr/>
          <a:lstStyle/>
          <a:p>
            <a:fld id="{CF4668DC-857F-487D-BFFA-8C0CA5037977}" type="slidenum">
              <a:rPr lang="fr-BE" smtClean="0"/>
              <a:pPr/>
              <a:t>7</a:t>
            </a:fld>
            <a:endParaRPr lang="fr-BE" dirty="0"/>
          </a:p>
        </p:txBody>
      </p:sp>
      <p:grpSp>
        <p:nvGrpSpPr>
          <p:cNvPr id="4" name="Groupe 3"/>
          <p:cNvGrpSpPr/>
          <p:nvPr/>
        </p:nvGrpSpPr>
        <p:grpSpPr>
          <a:xfrm>
            <a:off x="665891" y="5653266"/>
            <a:ext cx="8068567" cy="6032547"/>
            <a:chOff x="12363458" y="2659353"/>
            <a:chExt cx="6999189" cy="2099366"/>
          </a:xfrm>
        </p:grpSpPr>
        <p:grpSp>
          <p:nvGrpSpPr>
            <p:cNvPr id="33" name="Groupe 32"/>
            <p:cNvGrpSpPr/>
            <p:nvPr/>
          </p:nvGrpSpPr>
          <p:grpSpPr>
            <a:xfrm>
              <a:off x="12413674" y="2659353"/>
              <a:ext cx="3633539" cy="425555"/>
              <a:chOff x="-2736305" y="3095419"/>
              <a:chExt cx="3633539" cy="425555"/>
            </a:xfrm>
          </p:grpSpPr>
          <p:sp>
            <p:nvSpPr>
              <p:cNvPr id="40" name="Oval 1"/>
              <p:cNvSpPr/>
              <p:nvPr/>
            </p:nvSpPr>
            <p:spPr>
              <a:xfrm>
                <a:off x="-2736305" y="3226739"/>
                <a:ext cx="412166" cy="162915"/>
              </a:xfrm>
              <a:prstGeom prst="rect">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1500" dirty="0"/>
              </a:p>
            </p:txBody>
          </p:sp>
          <p:sp>
            <p:nvSpPr>
              <p:cNvPr id="45" name="Content Placeholder 2"/>
              <p:cNvSpPr txBox="1">
                <a:spLocks/>
              </p:cNvSpPr>
              <p:nvPr/>
            </p:nvSpPr>
            <p:spPr>
              <a:xfrm>
                <a:off x="-2134910" y="3095419"/>
                <a:ext cx="3032144" cy="425555"/>
              </a:xfrm>
              <a:prstGeom prst="rect">
                <a:avLst/>
              </a:prstGeom>
            </p:spPr>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tr-TR" sz="3200" b="1" dirty="0">
                    <a:solidFill>
                      <a:schemeClr val="tx2"/>
                    </a:solidFill>
                    <a:latin typeface="Roboto" pitchFamily="2" charset="0"/>
                    <a:ea typeface="Roboto" pitchFamily="2" charset="0"/>
                  </a:rPr>
                  <a:t>TESİS TANIMI</a:t>
                </a:r>
                <a:endParaRPr lang="en-US" sz="3200" b="1" dirty="0">
                  <a:solidFill>
                    <a:schemeClr val="tx2"/>
                  </a:solidFill>
                  <a:latin typeface="Roboto" pitchFamily="2" charset="0"/>
                  <a:ea typeface="Roboto" pitchFamily="2" charset="0"/>
                </a:endParaRPr>
              </a:p>
            </p:txBody>
          </p:sp>
        </p:grpSp>
        <p:sp>
          <p:nvSpPr>
            <p:cNvPr id="34" name="AutoShape 173"/>
            <p:cNvSpPr>
              <a:spLocks/>
            </p:cNvSpPr>
            <p:nvPr/>
          </p:nvSpPr>
          <p:spPr bwMode="auto">
            <a:xfrm>
              <a:off x="12363458" y="3042050"/>
              <a:ext cx="6999189" cy="1716669"/>
            </a:xfrm>
            <a:prstGeom prst="accentCallout2">
              <a:avLst>
                <a:gd name="adj1" fmla="val 29148"/>
                <a:gd name="adj2" fmla="val -5046"/>
                <a:gd name="adj3" fmla="val 29148"/>
                <a:gd name="adj4" fmla="val -5046"/>
                <a:gd name="adj5" fmla="val 34601"/>
                <a:gd name="adj6" fmla="val -5381"/>
              </a:avLst>
            </a:prstGeom>
            <a:ln w="12700">
              <a:solidFill>
                <a:schemeClr val="bg1">
                  <a:lumMod val="75000"/>
                </a:schemeClr>
              </a:solidFill>
              <a:headEnd type="none" w="lg" len="lg"/>
              <a:tailEnd type="oval" w="lg" len="lg"/>
            </a:ln>
          </p:spPr>
          <p:style>
            <a:lnRef idx="1">
              <a:schemeClr val="accent1"/>
            </a:lnRef>
            <a:fillRef idx="0">
              <a:schemeClr val="accent1"/>
            </a:fillRef>
            <a:effectRef idx="0">
              <a:schemeClr val="accent1"/>
            </a:effectRef>
            <a:fontRef idx="minor">
              <a:schemeClr val="tx1"/>
            </a:fontRef>
          </p:style>
          <p:txBody>
            <a:bodyPr anchor="ctr"/>
            <a:lstStyle/>
            <a:p>
              <a:pPr algn="just" eaLnBrk="0" hangingPunct="0"/>
              <a:r>
                <a:rPr lang="tr-TR" sz="3200" b="0" i="0" dirty="0">
                  <a:solidFill>
                    <a:srgbClr val="000000"/>
                  </a:solidFill>
                  <a:effectLst/>
                </a:rPr>
                <a:t>Tehlikeli maddelerin kullanıldığı, işlendiği, üretildiği veya depolandığı; teçhizat, yapılar, boru tesisatı, iş ekipmanları ile demiryolu rampa hatlarını, tersaneleri ve doldurma-boşaltma rıhtımları, platformları, şamandıra sistemleri, yüzen veya sabit dalgakıranları, ambarları veya benzer yapıları da içeren teknik üniteyi,</a:t>
              </a:r>
              <a:endParaRPr lang="en-US" sz="6600" dirty="0">
                <a:solidFill>
                  <a:schemeClr val="tx2"/>
                </a:solidFill>
                <a:ea typeface="Roboto" pitchFamily="2" charset="0"/>
              </a:endParaRPr>
            </a:p>
          </p:txBody>
        </p:sp>
      </p:grpSp>
      <p:grpSp>
        <p:nvGrpSpPr>
          <p:cNvPr id="5" name="Groupe 4"/>
          <p:cNvGrpSpPr/>
          <p:nvPr/>
        </p:nvGrpSpPr>
        <p:grpSpPr>
          <a:xfrm>
            <a:off x="531402" y="2458750"/>
            <a:ext cx="6498159" cy="2060216"/>
            <a:chOff x="815530" y="2682330"/>
            <a:chExt cx="6498159" cy="2060216"/>
          </a:xfrm>
        </p:grpSpPr>
        <p:grpSp>
          <p:nvGrpSpPr>
            <p:cNvPr id="57" name="Groupe 56"/>
            <p:cNvGrpSpPr/>
            <p:nvPr/>
          </p:nvGrpSpPr>
          <p:grpSpPr>
            <a:xfrm>
              <a:off x="815530" y="2682330"/>
              <a:ext cx="6222748" cy="732380"/>
              <a:chOff x="1865590" y="3118396"/>
              <a:chExt cx="6222748" cy="732380"/>
            </a:xfrm>
          </p:grpSpPr>
          <p:sp>
            <p:nvSpPr>
              <p:cNvPr id="62" name="Oval 1"/>
              <p:cNvSpPr/>
              <p:nvPr/>
            </p:nvSpPr>
            <p:spPr>
              <a:xfrm>
                <a:off x="3385966" y="3307703"/>
                <a:ext cx="284128" cy="284128"/>
              </a:xfrm>
              <a:prstGeom prst="rect">
                <a:avLst/>
              </a:prstGeom>
              <a:solidFill>
                <a:srgbClr val="7030A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1500" dirty="0"/>
              </a:p>
            </p:txBody>
          </p:sp>
          <p:sp>
            <p:nvSpPr>
              <p:cNvPr id="63" name="Content Placeholder 2"/>
              <p:cNvSpPr txBox="1">
                <a:spLocks/>
              </p:cNvSpPr>
              <p:nvPr/>
            </p:nvSpPr>
            <p:spPr>
              <a:xfrm>
                <a:off x="1865590" y="3118396"/>
                <a:ext cx="6222748" cy="732380"/>
              </a:xfrm>
              <a:prstGeom prst="rect">
                <a:avLst/>
              </a:prstGeom>
            </p:spPr>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tr-TR" sz="3200" b="1" dirty="0">
                    <a:solidFill>
                      <a:schemeClr val="tx2"/>
                    </a:solidFill>
                    <a:latin typeface="Roboto" pitchFamily="2" charset="0"/>
                    <a:ea typeface="Roboto" pitchFamily="2" charset="0"/>
                  </a:rPr>
                  <a:t>TEHLİKELİ MADDELER</a:t>
                </a:r>
                <a:endParaRPr lang="en-US" sz="3200" b="1" dirty="0">
                  <a:solidFill>
                    <a:schemeClr val="tx2"/>
                  </a:solidFill>
                  <a:latin typeface="Roboto" pitchFamily="2" charset="0"/>
                  <a:ea typeface="Roboto" pitchFamily="2" charset="0"/>
                </a:endParaRPr>
              </a:p>
            </p:txBody>
          </p:sp>
        </p:grpSp>
        <p:sp>
          <p:nvSpPr>
            <p:cNvPr id="58" name="AutoShape 176"/>
            <p:cNvSpPr>
              <a:spLocks/>
            </p:cNvSpPr>
            <p:nvPr/>
          </p:nvSpPr>
          <p:spPr bwMode="auto">
            <a:xfrm>
              <a:off x="1037591" y="3137788"/>
              <a:ext cx="6276098" cy="1604758"/>
            </a:xfrm>
            <a:prstGeom prst="accentCallout2">
              <a:avLst>
                <a:gd name="adj1" fmla="val 29148"/>
                <a:gd name="adj2" fmla="val 105046"/>
                <a:gd name="adj3" fmla="val 29148"/>
                <a:gd name="adj4" fmla="val 105046"/>
                <a:gd name="adj5" fmla="val 91567"/>
                <a:gd name="adj6" fmla="val 167096"/>
              </a:avLst>
            </a:prstGeom>
            <a:ln w="12700">
              <a:solidFill>
                <a:schemeClr val="bg1">
                  <a:lumMod val="75000"/>
                </a:schemeClr>
              </a:solidFill>
              <a:headEnd type="none" w="lg" len="lg"/>
              <a:tailEnd type="oval" w="lg" len="lg"/>
            </a:ln>
          </p:spPr>
          <p:style>
            <a:lnRef idx="1">
              <a:schemeClr val="accent1"/>
            </a:lnRef>
            <a:fillRef idx="0">
              <a:schemeClr val="accent1"/>
            </a:fillRef>
            <a:effectRef idx="0">
              <a:schemeClr val="accent1"/>
            </a:effectRef>
            <a:fontRef idx="minor">
              <a:schemeClr val="tx1"/>
            </a:fontRef>
          </p:style>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r>
                <a:rPr lang="tr-TR" sz="2400" dirty="0">
                  <a:solidFill>
                    <a:schemeClr val="tx2"/>
                  </a:solidFill>
                  <a:latin typeface="Roboto" pitchFamily="2" charset="0"/>
                  <a:ea typeface="Roboto" pitchFamily="2" charset="0"/>
                </a:rPr>
                <a:t>Yanıcı kimyasallar, gazlar, toksik maddeler</a:t>
              </a:r>
            </a:p>
            <a:p>
              <a:pPr algn="r"/>
              <a:r>
                <a:rPr lang="tr-TR" sz="2400" b="1" dirty="0">
                  <a:solidFill>
                    <a:schemeClr val="tx2"/>
                  </a:solidFill>
                  <a:latin typeface="Roboto" pitchFamily="2" charset="0"/>
                  <a:ea typeface="Roboto" pitchFamily="2" charset="0"/>
                </a:rPr>
                <a:t>(Solventler, Hidrojen, Monomerler, amonyak, metanol vb.)</a:t>
              </a:r>
              <a:endParaRPr lang="en-US" sz="2400" b="1" dirty="0">
                <a:solidFill>
                  <a:schemeClr val="tx2"/>
                </a:solidFill>
                <a:latin typeface="Roboto" pitchFamily="2" charset="0"/>
                <a:ea typeface="Roboto" pitchFamily="2" charset="0"/>
              </a:endParaRPr>
            </a:p>
          </p:txBody>
        </p:sp>
      </p:grpSp>
      <p:grpSp>
        <p:nvGrpSpPr>
          <p:cNvPr id="78" name="Groupe 77"/>
          <p:cNvGrpSpPr/>
          <p:nvPr/>
        </p:nvGrpSpPr>
        <p:grpSpPr>
          <a:xfrm>
            <a:off x="16963921" y="10422510"/>
            <a:ext cx="6222748" cy="732380"/>
            <a:chOff x="9389746" y="6474780"/>
            <a:chExt cx="6222748" cy="732380"/>
          </a:xfrm>
        </p:grpSpPr>
        <p:sp>
          <p:nvSpPr>
            <p:cNvPr id="80" name="Oval 1"/>
            <p:cNvSpPr/>
            <p:nvPr/>
          </p:nvSpPr>
          <p:spPr>
            <a:xfrm>
              <a:off x="10552719" y="6696767"/>
              <a:ext cx="284128" cy="284128"/>
            </a:xfrm>
            <a:prstGeom prst="rect">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1500" dirty="0"/>
            </a:p>
          </p:txBody>
        </p:sp>
        <p:sp>
          <p:nvSpPr>
            <p:cNvPr id="81" name="Content Placeholder 2"/>
            <p:cNvSpPr txBox="1">
              <a:spLocks/>
            </p:cNvSpPr>
            <p:nvPr/>
          </p:nvSpPr>
          <p:spPr>
            <a:xfrm>
              <a:off x="9389746" y="6474780"/>
              <a:ext cx="6222748" cy="732380"/>
            </a:xfrm>
            <a:prstGeom prst="rect">
              <a:avLst/>
            </a:prstGeom>
          </p:spPr>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tr-TR" sz="3200" b="1" dirty="0">
                  <a:solidFill>
                    <a:schemeClr val="tx2"/>
                  </a:solidFill>
                  <a:latin typeface="Roboto" pitchFamily="2" charset="0"/>
                  <a:ea typeface="Roboto" pitchFamily="2" charset="0"/>
                </a:rPr>
                <a:t>TEHLİKELİ EKİPMANLAR</a:t>
              </a:r>
              <a:endParaRPr lang="en-US" sz="3200" b="1" dirty="0">
                <a:solidFill>
                  <a:schemeClr val="tx2"/>
                </a:solidFill>
                <a:latin typeface="Roboto" pitchFamily="2" charset="0"/>
                <a:ea typeface="Roboto" pitchFamily="2" charset="0"/>
              </a:endParaRPr>
            </a:p>
          </p:txBody>
        </p:sp>
      </p:grpSp>
      <p:sp>
        <p:nvSpPr>
          <p:cNvPr id="8" name="Titre 8">
            <a:extLst>
              <a:ext uri="{FF2B5EF4-FFF2-40B4-BE49-F238E27FC236}">
                <a16:creationId xmlns:a16="http://schemas.microsoft.com/office/drawing/2014/main" id="{F8757757-9923-51D9-EFC4-69E629C258B7}"/>
              </a:ext>
            </a:extLst>
          </p:cNvPr>
          <p:cNvSpPr txBox="1">
            <a:spLocks/>
          </p:cNvSpPr>
          <p:nvPr/>
        </p:nvSpPr>
        <p:spPr>
          <a:xfrm>
            <a:off x="-94735" y="435392"/>
            <a:ext cx="23333052" cy="865439"/>
          </a:xfrm>
          <a:prstGeom prst="rect">
            <a:avLst/>
          </a:prstGeom>
          <a:solidFill>
            <a:srgbClr val="0070C0"/>
          </a:solidFill>
        </p:spPr>
        <p:txBody>
          <a:bodyPr vert="horz" lIns="217728" tIns="108864" rIns="217728" bIns="108864" rtlCol="0" anchor="ctr">
            <a:noAutofit/>
          </a:bodyPr>
          <a:lstStyle>
            <a:lvl1pPr algn="ctr" defTabSz="2177278" rtl="0" eaLnBrk="1" latinLnBrk="0" hangingPunct="1">
              <a:spcBef>
                <a:spcPct val="0"/>
              </a:spcBef>
              <a:buNone/>
              <a:defRPr lang="fr-BE" sz="8000" kern="1200" cap="none" baseline="0" dirty="0">
                <a:solidFill>
                  <a:schemeClr val="tx2"/>
                </a:solidFill>
                <a:latin typeface="Roboto Bk" pitchFamily="2" charset="0"/>
                <a:ea typeface="Roboto Bk" pitchFamily="2" charset="0"/>
                <a:cs typeface="+mj-cs"/>
              </a:defRPr>
            </a:lvl1pPr>
          </a:lstStyle>
          <a:p>
            <a:pPr algn="l"/>
            <a:r>
              <a:rPr lang="tr-TR" sz="4400" b="1" dirty="0">
                <a:solidFill>
                  <a:schemeClr val="bg1"/>
                </a:solidFill>
                <a:latin typeface="Arial" panose="020B0604020202020204" pitchFamily="34" charset="0"/>
                <a:cs typeface="Arial" panose="020B0604020202020204" pitchFamily="34" charset="0"/>
              </a:rPr>
              <a:t>  TEHLİKELİ EKİPMAN BELİRLEME</a:t>
            </a:r>
            <a:endParaRPr lang="fr-FR" sz="4400" b="1" dirty="0">
              <a:solidFill>
                <a:schemeClr val="bg1"/>
              </a:solidFill>
              <a:latin typeface="Arial" panose="020B0604020202020204" pitchFamily="34" charset="0"/>
              <a:cs typeface="Arial" panose="020B0604020202020204" pitchFamily="34" charset="0"/>
            </a:endParaRPr>
          </a:p>
        </p:txBody>
      </p:sp>
      <p:sp>
        <p:nvSpPr>
          <p:cNvPr id="13" name="AutoShape 176">
            <a:extLst>
              <a:ext uri="{FF2B5EF4-FFF2-40B4-BE49-F238E27FC236}">
                <a16:creationId xmlns:a16="http://schemas.microsoft.com/office/drawing/2014/main" id="{CBAF2CB5-1589-6C69-4A3F-C70AF631B075}"/>
              </a:ext>
            </a:extLst>
          </p:cNvPr>
          <p:cNvSpPr>
            <a:spLocks/>
          </p:cNvSpPr>
          <p:nvPr/>
        </p:nvSpPr>
        <p:spPr bwMode="auto">
          <a:xfrm>
            <a:off x="9868860" y="9915770"/>
            <a:ext cx="7449488" cy="1604758"/>
          </a:xfrm>
          <a:prstGeom prst="accentCallout2">
            <a:avLst>
              <a:gd name="adj1" fmla="val 29148"/>
              <a:gd name="adj2" fmla="val 105046"/>
              <a:gd name="adj3" fmla="val 41940"/>
              <a:gd name="adj4" fmla="val 92521"/>
              <a:gd name="adj5" fmla="val 102550"/>
              <a:gd name="adj6" fmla="val 18290"/>
            </a:avLst>
          </a:prstGeom>
          <a:ln w="12700">
            <a:solidFill>
              <a:schemeClr val="bg1">
                <a:lumMod val="75000"/>
              </a:schemeClr>
            </a:solidFill>
            <a:headEnd type="none" w="lg" len="lg"/>
            <a:tailEnd type="oval" w="lg" len="lg"/>
          </a:ln>
        </p:spPr>
        <p:style>
          <a:lnRef idx="1">
            <a:schemeClr val="accent1"/>
          </a:lnRef>
          <a:fillRef idx="0">
            <a:schemeClr val="accent1"/>
          </a:fillRef>
          <a:effectRef idx="0">
            <a:schemeClr val="accent1"/>
          </a:effectRef>
          <a:fontRef idx="minor">
            <a:schemeClr val="tx1"/>
          </a:fontRef>
        </p:style>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tr-TR" sz="3200" dirty="0">
                <a:solidFill>
                  <a:schemeClr val="tx2"/>
                </a:solidFill>
                <a:ea typeface="Roboto" pitchFamily="2" charset="0"/>
                <a:cs typeface="Arial" panose="020B0604020202020204" pitchFamily="34" charset="0"/>
              </a:rPr>
              <a:t>                                     3. Boru hattı</a:t>
            </a:r>
          </a:p>
          <a:p>
            <a:r>
              <a:rPr lang="tr-TR" sz="3200" dirty="0">
                <a:solidFill>
                  <a:schemeClr val="tx2"/>
                </a:solidFill>
                <a:ea typeface="Roboto" pitchFamily="2" charset="0"/>
                <a:cs typeface="Arial" panose="020B0604020202020204" pitchFamily="34" charset="0"/>
              </a:rPr>
              <a:t>                  2.Pompa</a:t>
            </a:r>
          </a:p>
          <a:p>
            <a:r>
              <a:rPr lang="tr-TR" sz="3200" dirty="0">
                <a:solidFill>
                  <a:schemeClr val="tx2"/>
                </a:solidFill>
                <a:ea typeface="Roboto" pitchFamily="2" charset="0"/>
                <a:cs typeface="Arial" panose="020B0604020202020204" pitchFamily="34" charset="0"/>
              </a:rPr>
              <a:t>1.Tank</a:t>
            </a:r>
          </a:p>
        </p:txBody>
      </p:sp>
      <p:cxnSp>
        <p:nvCxnSpPr>
          <p:cNvPr id="107" name="Bağlayıcı: Eğri 106">
            <a:extLst>
              <a:ext uri="{FF2B5EF4-FFF2-40B4-BE49-F238E27FC236}">
                <a16:creationId xmlns:a16="http://schemas.microsoft.com/office/drawing/2014/main" id="{85676D8C-392F-FB22-9773-08150F176EAB}"/>
              </a:ext>
            </a:extLst>
          </p:cNvPr>
          <p:cNvCxnSpPr/>
          <p:nvPr/>
        </p:nvCxnSpPr>
        <p:spPr>
          <a:xfrm rot="5400000" flipH="1" flipV="1">
            <a:off x="7996904" y="7525223"/>
            <a:ext cx="5059735" cy="1315822"/>
          </a:xfrm>
          <a:prstGeom prst="curvedConnector3">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09" name="Bağlayıcı: Eğri 108">
            <a:extLst>
              <a:ext uri="{FF2B5EF4-FFF2-40B4-BE49-F238E27FC236}">
                <a16:creationId xmlns:a16="http://schemas.microsoft.com/office/drawing/2014/main" id="{9FB9431C-DE94-AB30-D9D7-72A5EB509513}"/>
              </a:ext>
            </a:extLst>
          </p:cNvPr>
          <p:cNvCxnSpPr/>
          <p:nvPr/>
        </p:nvCxnSpPr>
        <p:spPr>
          <a:xfrm rot="5400000" flipH="1" flipV="1">
            <a:off x="11544722" y="7434858"/>
            <a:ext cx="4032448" cy="1584176"/>
          </a:xfrm>
          <a:prstGeom prst="curvedConnector3">
            <a:avLst>
              <a:gd name="adj1" fmla="val 78692"/>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111" name="Bağlayıcı: Eğri 110">
            <a:extLst>
              <a:ext uri="{FF2B5EF4-FFF2-40B4-BE49-F238E27FC236}">
                <a16:creationId xmlns:a16="http://schemas.microsoft.com/office/drawing/2014/main" id="{47825221-4043-7D3D-D361-B85738EE8432}"/>
              </a:ext>
            </a:extLst>
          </p:cNvPr>
          <p:cNvCxnSpPr/>
          <p:nvPr/>
        </p:nvCxnSpPr>
        <p:spPr>
          <a:xfrm rot="5400000" flipH="1" flipV="1">
            <a:off x="13011440" y="6997647"/>
            <a:ext cx="4504782" cy="1202741"/>
          </a:xfrm>
          <a:prstGeom prst="curvedConnector3">
            <a:avLst>
              <a:gd name="adj1" fmla="val 42129"/>
            </a:avLst>
          </a:prstGeom>
          <a:ln>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1215640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Espace réservé du numéro de diapositive 4"/>
          <p:cNvSpPr>
            <a:spLocks noGrp="1"/>
          </p:cNvSpPr>
          <p:nvPr>
            <p:ph type="sldNum" sz="quarter" idx="12"/>
          </p:nvPr>
        </p:nvSpPr>
        <p:spPr>
          <a:xfrm>
            <a:off x="22345922" y="12969219"/>
            <a:ext cx="892395" cy="730335"/>
          </a:xfrm>
          <a:prstGeom prst="rect">
            <a:avLst/>
          </a:prstGeom>
        </p:spPr>
        <p:txBody>
          <a:bodyPr/>
          <a:lstStyle/>
          <a:p>
            <a:fld id="{CF4668DC-857F-487D-BFFA-8C0CA5037977}" type="slidenum">
              <a:rPr lang="fr-BE" smtClean="0"/>
              <a:pPr/>
              <a:t>8</a:t>
            </a:fld>
            <a:endParaRPr lang="fr-BE" dirty="0"/>
          </a:p>
        </p:txBody>
      </p:sp>
      <p:grpSp>
        <p:nvGrpSpPr>
          <p:cNvPr id="20" name="Groupe 19"/>
          <p:cNvGrpSpPr/>
          <p:nvPr/>
        </p:nvGrpSpPr>
        <p:grpSpPr>
          <a:xfrm>
            <a:off x="4422" y="9667108"/>
            <a:ext cx="9742214" cy="2330817"/>
            <a:chOff x="7449" y="6222933"/>
            <a:chExt cx="4873820" cy="4873820"/>
          </a:xfrm>
        </p:grpSpPr>
        <p:sp>
          <p:nvSpPr>
            <p:cNvPr id="38" name="Rectangle 37"/>
            <p:cNvSpPr/>
            <p:nvPr/>
          </p:nvSpPr>
          <p:spPr>
            <a:xfrm>
              <a:off x="7449" y="6222933"/>
              <a:ext cx="4873820" cy="4873820"/>
            </a:xfrm>
            <a:prstGeom prst="rect">
              <a:avLst/>
            </a:prstGeom>
            <a:solidFill>
              <a:schemeClr val="accent1"/>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tr-TR"/>
            </a:p>
          </p:txBody>
        </p:sp>
        <p:sp>
          <p:nvSpPr>
            <p:cNvPr id="39" name="Rectangle 38"/>
            <p:cNvSpPr/>
            <p:nvPr/>
          </p:nvSpPr>
          <p:spPr>
            <a:xfrm>
              <a:off x="7449" y="6222933"/>
              <a:ext cx="4873820" cy="487382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28600" tIns="228600" rIns="228600" bIns="228600" numCol="1" spcCol="1270" anchor="ctr" anchorCtr="0">
              <a:noAutofit/>
            </a:bodyPr>
            <a:lstStyle/>
            <a:p>
              <a:pPr lvl="0" algn="ctr" defTabSz="2667000">
                <a:lnSpc>
                  <a:spcPct val="90000"/>
                </a:lnSpc>
                <a:spcBef>
                  <a:spcPct val="0"/>
                </a:spcBef>
                <a:spcAft>
                  <a:spcPct val="35000"/>
                </a:spcAft>
              </a:pPr>
              <a:r>
                <a:rPr lang="tr-TR" sz="3600" kern="1200" dirty="0">
                  <a:solidFill>
                    <a:schemeClr val="bg1"/>
                  </a:solidFill>
                  <a:latin typeface="Roboto" pitchFamily="2" charset="0"/>
                  <a:ea typeface="Roboto" pitchFamily="2" charset="0"/>
                </a:rPr>
                <a:t>Hangi tehlikeli madde hangi kapta?</a:t>
              </a:r>
            </a:p>
            <a:p>
              <a:pPr lvl="0" algn="ctr" defTabSz="2667000">
                <a:lnSpc>
                  <a:spcPct val="90000"/>
                </a:lnSpc>
                <a:spcBef>
                  <a:spcPct val="0"/>
                </a:spcBef>
                <a:spcAft>
                  <a:spcPct val="35000"/>
                </a:spcAft>
              </a:pPr>
              <a:r>
                <a:rPr lang="tr-TR" sz="3600" dirty="0">
                  <a:solidFill>
                    <a:schemeClr val="bg1"/>
                  </a:solidFill>
                  <a:latin typeface="Roboto" pitchFamily="2" charset="0"/>
                  <a:ea typeface="Roboto" pitchFamily="2" charset="0"/>
                </a:rPr>
                <a:t>Tank, pompa, boru hattı, hortum vb.</a:t>
              </a:r>
              <a:endParaRPr lang="tr-TR" sz="2000" dirty="0">
                <a:solidFill>
                  <a:schemeClr val="bg1"/>
                </a:solidFill>
              </a:endParaRPr>
            </a:p>
          </p:txBody>
        </p:sp>
      </p:grpSp>
      <p:grpSp>
        <p:nvGrpSpPr>
          <p:cNvPr id="24" name="Groupe 23"/>
          <p:cNvGrpSpPr/>
          <p:nvPr/>
        </p:nvGrpSpPr>
        <p:grpSpPr>
          <a:xfrm>
            <a:off x="9755885" y="9667108"/>
            <a:ext cx="4873820" cy="2330818"/>
            <a:chOff x="9758912" y="6222933"/>
            <a:chExt cx="4873820" cy="4873820"/>
          </a:xfrm>
        </p:grpSpPr>
        <p:sp>
          <p:nvSpPr>
            <p:cNvPr id="33" name="Rectangle 32"/>
            <p:cNvSpPr/>
            <p:nvPr/>
          </p:nvSpPr>
          <p:spPr>
            <a:xfrm>
              <a:off x="9758912" y="6222933"/>
              <a:ext cx="4873820" cy="4873820"/>
            </a:xfrm>
            <a:prstGeom prst="rect">
              <a:avLst/>
            </a:prstGeom>
            <a:solidFill>
              <a:schemeClr val="accent6"/>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tr-TR"/>
            </a:p>
          </p:txBody>
        </p:sp>
        <p:sp>
          <p:nvSpPr>
            <p:cNvPr id="34" name="Rectangle 33"/>
            <p:cNvSpPr/>
            <p:nvPr/>
          </p:nvSpPr>
          <p:spPr>
            <a:xfrm>
              <a:off x="9758912" y="6222933"/>
              <a:ext cx="4873820" cy="487382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28600" tIns="228600" rIns="228600" bIns="228600" numCol="1" spcCol="1270" anchor="ctr" anchorCtr="0">
              <a:noAutofit/>
            </a:bodyPr>
            <a:lstStyle/>
            <a:p>
              <a:pPr lvl="0" algn="ctr" defTabSz="2667000">
                <a:lnSpc>
                  <a:spcPct val="90000"/>
                </a:lnSpc>
                <a:spcBef>
                  <a:spcPct val="0"/>
                </a:spcBef>
                <a:spcAft>
                  <a:spcPct val="35000"/>
                </a:spcAft>
              </a:pPr>
              <a:r>
                <a:rPr lang="tr-TR" sz="4000" kern="1200" dirty="0">
                  <a:solidFill>
                    <a:schemeClr val="bg1"/>
                  </a:solidFill>
                  <a:latin typeface="Roboto" pitchFamily="2" charset="0"/>
                  <a:ea typeface="Roboto" pitchFamily="2" charset="0"/>
                </a:rPr>
                <a:t>ADR, API 653 vb. </a:t>
              </a:r>
            </a:p>
            <a:p>
              <a:pPr lvl="0" algn="ctr" defTabSz="2667000">
                <a:lnSpc>
                  <a:spcPct val="90000"/>
                </a:lnSpc>
                <a:spcBef>
                  <a:spcPct val="0"/>
                </a:spcBef>
                <a:spcAft>
                  <a:spcPct val="35000"/>
                </a:spcAft>
              </a:pPr>
              <a:r>
                <a:rPr lang="tr-TR" sz="4000" dirty="0">
                  <a:solidFill>
                    <a:schemeClr val="bg1"/>
                  </a:solidFill>
                  <a:latin typeface="Roboto" pitchFamily="2" charset="0"/>
                  <a:ea typeface="Roboto" pitchFamily="2" charset="0"/>
                </a:rPr>
                <a:t>Tasarım şartları</a:t>
              </a:r>
              <a:endParaRPr lang="fr-FR" sz="4000" kern="1200" dirty="0">
                <a:solidFill>
                  <a:schemeClr val="bg1"/>
                </a:solidFill>
                <a:latin typeface="Roboto" pitchFamily="2" charset="0"/>
                <a:ea typeface="Roboto" pitchFamily="2" charset="0"/>
              </a:endParaRPr>
            </a:p>
          </p:txBody>
        </p:sp>
      </p:grpSp>
      <p:grpSp>
        <p:nvGrpSpPr>
          <p:cNvPr id="26" name="Groupe 25"/>
          <p:cNvGrpSpPr/>
          <p:nvPr/>
        </p:nvGrpSpPr>
        <p:grpSpPr>
          <a:xfrm>
            <a:off x="14631616" y="9667106"/>
            <a:ext cx="4873820" cy="2330820"/>
            <a:chOff x="14634643" y="6222929"/>
            <a:chExt cx="4873820" cy="4873825"/>
          </a:xfrm>
        </p:grpSpPr>
        <p:sp>
          <p:nvSpPr>
            <p:cNvPr id="31" name="Rectangle 30"/>
            <p:cNvSpPr/>
            <p:nvPr/>
          </p:nvSpPr>
          <p:spPr>
            <a:xfrm>
              <a:off x="14634643" y="6222933"/>
              <a:ext cx="4873820" cy="4873821"/>
            </a:xfrm>
            <a:prstGeom prst="rect">
              <a:avLst/>
            </a:prstGeom>
            <a:solidFill>
              <a:schemeClr val="accent4"/>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tr-TR" dirty="0"/>
            </a:p>
          </p:txBody>
        </p:sp>
        <p:sp>
          <p:nvSpPr>
            <p:cNvPr id="32" name="Rectangle 31"/>
            <p:cNvSpPr/>
            <p:nvPr/>
          </p:nvSpPr>
          <p:spPr>
            <a:xfrm>
              <a:off x="14634643" y="6222929"/>
              <a:ext cx="4873820" cy="487382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28600" tIns="228600" rIns="228600" bIns="228600" numCol="1" spcCol="1270" anchor="ctr" anchorCtr="0">
              <a:noAutofit/>
            </a:bodyPr>
            <a:lstStyle/>
            <a:p>
              <a:pPr lvl="0" algn="ctr" defTabSz="2667000">
                <a:lnSpc>
                  <a:spcPct val="90000"/>
                </a:lnSpc>
                <a:spcBef>
                  <a:spcPct val="0"/>
                </a:spcBef>
                <a:spcAft>
                  <a:spcPct val="35000"/>
                </a:spcAft>
              </a:pPr>
              <a:r>
                <a:rPr lang="tr-TR" sz="4000" dirty="0">
                  <a:solidFill>
                    <a:schemeClr val="bg1"/>
                  </a:solidFill>
                  <a:latin typeface="Roboto" pitchFamily="2" charset="0"/>
                  <a:ea typeface="Roboto" pitchFamily="2" charset="0"/>
                </a:rPr>
                <a:t>Sıcaklık, akış, basınç, pH, vb. değerleri</a:t>
              </a:r>
              <a:endParaRPr lang="fr-FR" sz="4000" kern="1200" dirty="0">
                <a:solidFill>
                  <a:schemeClr val="bg1"/>
                </a:solidFill>
                <a:latin typeface="Roboto" pitchFamily="2" charset="0"/>
                <a:ea typeface="Roboto" pitchFamily="2" charset="0"/>
              </a:endParaRPr>
            </a:p>
          </p:txBody>
        </p:sp>
      </p:grpSp>
      <p:grpSp>
        <p:nvGrpSpPr>
          <p:cNvPr id="28" name="Groupe 27"/>
          <p:cNvGrpSpPr/>
          <p:nvPr/>
        </p:nvGrpSpPr>
        <p:grpSpPr>
          <a:xfrm>
            <a:off x="19507347" y="9667106"/>
            <a:ext cx="4873820" cy="2330819"/>
            <a:chOff x="19510374" y="6222933"/>
            <a:chExt cx="4873820" cy="4873820"/>
          </a:xfrm>
        </p:grpSpPr>
        <p:sp>
          <p:nvSpPr>
            <p:cNvPr id="29" name="Rectangle 28"/>
            <p:cNvSpPr/>
            <p:nvPr/>
          </p:nvSpPr>
          <p:spPr>
            <a:xfrm>
              <a:off x="19510374" y="6222933"/>
              <a:ext cx="4873820" cy="4873820"/>
            </a:xfrm>
            <a:prstGeom prst="rect">
              <a:avLst/>
            </a:prstGeom>
            <a:solidFill>
              <a:schemeClr val="accent5"/>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tr-TR"/>
            </a:p>
          </p:txBody>
        </p:sp>
        <p:sp>
          <p:nvSpPr>
            <p:cNvPr id="30" name="Rectangle 29"/>
            <p:cNvSpPr/>
            <p:nvPr/>
          </p:nvSpPr>
          <p:spPr>
            <a:xfrm>
              <a:off x="19510374" y="6222933"/>
              <a:ext cx="4873820" cy="487382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28600" tIns="228600" rIns="228600" bIns="228600" numCol="1" spcCol="1270" anchor="ctr" anchorCtr="0">
              <a:noAutofit/>
            </a:bodyPr>
            <a:lstStyle/>
            <a:p>
              <a:pPr lvl="0" algn="ctr" defTabSz="2667000">
                <a:lnSpc>
                  <a:spcPct val="90000"/>
                </a:lnSpc>
                <a:spcBef>
                  <a:spcPct val="0"/>
                </a:spcBef>
                <a:spcAft>
                  <a:spcPct val="35000"/>
                </a:spcAft>
              </a:pPr>
              <a:r>
                <a:rPr lang="tr-TR" sz="4000" kern="1200" dirty="0">
                  <a:solidFill>
                    <a:schemeClr val="bg1"/>
                  </a:solidFill>
                  <a:latin typeface="Roboto" pitchFamily="2" charset="0"/>
                  <a:ea typeface="Roboto" pitchFamily="2" charset="0"/>
                </a:rPr>
                <a:t>Alarm ve aktivasyon değerleri</a:t>
              </a:r>
              <a:endParaRPr lang="fr-FR" sz="1800" kern="1200" dirty="0">
                <a:solidFill>
                  <a:schemeClr val="bg1"/>
                </a:solidFill>
                <a:latin typeface="Roboto" pitchFamily="2" charset="0"/>
                <a:ea typeface="Roboto" pitchFamily="2" charset="0"/>
              </a:endParaRPr>
            </a:p>
          </p:txBody>
        </p:sp>
      </p:grpSp>
      <p:graphicFrame>
        <p:nvGraphicFramePr>
          <p:cNvPr id="14" name="Nesne 13">
            <a:extLst>
              <a:ext uri="{FF2B5EF4-FFF2-40B4-BE49-F238E27FC236}">
                <a16:creationId xmlns:a16="http://schemas.microsoft.com/office/drawing/2014/main" id="{35546CA4-F46B-F3B0-E47F-469F295AD399}"/>
              </a:ext>
            </a:extLst>
          </p:cNvPr>
          <p:cNvGraphicFramePr>
            <a:graphicFrameLocks noChangeAspect="1"/>
          </p:cNvGraphicFramePr>
          <p:nvPr>
            <p:extLst>
              <p:ext uri="{D42A27DB-BD31-4B8C-83A1-F6EECF244321}">
                <p14:modId xmlns:p14="http://schemas.microsoft.com/office/powerpoint/2010/main" val="3592470871"/>
              </p:ext>
            </p:extLst>
          </p:nvPr>
        </p:nvGraphicFramePr>
        <p:xfrm>
          <a:off x="308779" y="1818234"/>
          <a:ext cx="23945850" cy="7560840"/>
        </p:xfrm>
        <a:graphic>
          <a:graphicData uri="http://schemas.openxmlformats.org/presentationml/2006/ole">
            <mc:AlternateContent xmlns:mc="http://schemas.openxmlformats.org/markup-compatibility/2006">
              <mc:Choice xmlns:v="urn:schemas-microsoft-com:vml" Requires="v">
                <p:oleObj name="Worksheet" r:id="rId2" imgW="11915908" imgH="3762484" progId="Excel.Sheet.12">
                  <p:embed/>
                </p:oleObj>
              </mc:Choice>
              <mc:Fallback>
                <p:oleObj name="Worksheet" r:id="rId2" imgW="11915908" imgH="3762484" progId="Excel.Sheet.12">
                  <p:embed/>
                  <p:pic>
                    <p:nvPicPr>
                      <p:cNvPr id="0" name=""/>
                      <p:cNvPicPr/>
                      <p:nvPr/>
                    </p:nvPicPr>
                    <p:blipFill>
                      <a:blip r:embed="rId3"/>
                      <a:stretch>
                        <a:fillRect/>
                      </a:stretch>
                    </p:blipFill>
                    <p:spPr>
                      <a:xfrm>
                        <a:off x="308779" y="1818234"/>
                        <a:ext cx="23945850" cy="7560840"/>
                      </a:xfrm>
                      <a:prstGeom prst="rect">
                        <a:avLst/>
                      </a:prstGeom>
                    </p:spPr>
                  </p:pic>
                </p:oleObj>
              </mc:Fallback>
            </mc:AlternateContent>
          </a:graphicData>
        </a:graphic>
      </p:graphicFrame>
      <p:sp>
        <p:nvSpPr>
          <p:cNvPr id="17" name="Titre 8">
            <a:extLst>
              <a:ext uri="{FF2B5EF4-FFF2-40B4-BE49-F238E27FC236}">
                <a16:creationId xmlns:a16="http://schemas.microsoft.com/office/drawing/2014/main" id="{D9227CF7-1191-E828-4AB9-CE60C750347F}"/>
              </a:ext>
            </a:extLst>
          </p:cNvPr>
          <p:cNvSpPr txBox="1">
            <a:spLocks/>
          </p:cNvSpPr>
          <p:nvPr/>
        </p:nvSpPr>
        <p:spPr>
          <a:xfrm>
            <a:off x="-94735" y="435392"/>
            <a:ext cx="23333052" cy="865439"/>
          </a:xfrm>
          <a:prstGeom prst="rect">
            <a:avLst/>
          </a:prstGeom>
          <a:solidFill>
            <a:srgbClr val="0070C0"/>
          </a:solidFill>
        </p:spPr>
        <p:txBody>
          <a:bodyPr vert="horz" lIns="217728" tIns="108864" rIns="217728" bIns="108864" rtlCol="0" anchor="ctr">
            <a:noAutofit/>
          </a:bodyPr>
          <a:lstStyle>
            <a:lvl1pPr algn="ctr" defTabSz="2177278" rtl="0" eaLnBrk="1" latinLnBrk="0" hangingPunct="1">
              <a:spcBef>
                <a:spcPct val="0"/>
              </a:spcBef>
              <a:buNone/>
              <a:defRPr lang="fr-BE" sz="8000" kern="1200" cap="none" baseline="0" dirty="0">
                <a:solidFill>
                  <a:schemeClr val="tx2"/>
                </a:solidFill>
                <a:latin typeface="Roboto Bk" pitchFamily="2" charset="0"/>
                <a:ea typeface="Roboto Bk" pitchFamily="2" charset="0"/>
                <a:cs typeface="+mj-cs"/>
              </a:defRPr>
            </a:lvl1pPr>
          </a:lstStyle>
          <a:p>
            <a:pPr algn="l"/>
            <a:r>
              <a:rPr lang="tr-TR" sz="4400" b="1" dirty="0">
                <a:solidFill>
                  <a:schemeClr val="bg1"/>
                </a:solidFill>
                <a:latin typeface="Arial" panose="020B0604020202020204" pitchFamily="34" charset="0"/>
                <a:cs typeface="Arial" panose="020B0604020202020204" pitchFamily="34" charset="0"/>
              </a:rPr>
              <a:t>  TEHLİKELİ EKİPMAN BELİRLEME – LİSTE OLUŞTURMA</a:t>
            </a:r>
            <a:endParaRPr lang="fr-FR" sz="4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0106256"/>
      </p:ext>
    </p:extLst>
  </p:cSld>
  <p:clrMapOvr>
    <a:overrideClrMapping bg1="lt1" tx1="dk1" bg2="lt2" tx2="dk2" accent1="accent1" accent2="accent2" accent3="accent3" accent4="accent4" accent5="accent5" accent6="accent6" hlink="hlink" folHlink="folHlink"/>
  </p:clrMapOvr>
  <p:transition spd="med">
    <p:pull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Espace réservé du contenu 1"/>
          <p:cNvSpPr>
            <a:spLocks noGrp="1"/>
          </p:cNvSpPr>
          <p:nvPr>
            <p:ph idx="1"/>
          </p:nvPr>
        </p:nvSpPr>
        <p:spPr>
          <a:xfrm>
            <a:off x="322168" y="10817501"/>
            <a:ext cx="10524889" cy="1801194"/>
          </a:xfrm>
        </p:spPr>
        <p:txBody>
          <a:bodyPr>
            <a:normAutofit/>
          </a:bodyPr>
          <a:lstStyle/>
          <a:p>
            <a:pPr algn="l"/>
            <a:r>
              <a:rPr lang="tr-TR" b="1" dirty="0">
                <a:solidFill>
                  <a:srgbClr val="C00000"/>
                </a:solidFill>
              </a:rPr>
              <a:t>Modelleme sonuçları ilgili sonuçlar konusunda eğitim almış kişiler tarafından yorumlanmalıdır.</a:t>
            </a:r>
            <a:endParaRPr lang="fr-FR" dirty="0">
              <a:solidFill>
                <a:srgbClr val="C00000"/>
              </a:solidFill>
            </a:endParaRPr>
          </a:p>
        </p:txBody>
      </p:sp>
      <p:sp>
        <p:nvSpPr>
          <p:cNvPr id="7" name="Espace réservé du numéro de diapositive 4"/>
          <p:cNvSpPr>
            <a:spLocks noGrp="1"/>
          </p:cNvSpPr>
          <p:nvPr>
            <p:ph type="sldNum" sz="quarter" idx="4294967295"/>
          </p:nvPr>
        </p:nvSpPr>
        <p:spPr>
          <a:xfrm>
            <a:off x="22345922" y="12969219"/>
            <a:ext cx="892395" cy="730335"/>
          </a:xfrm>
          <a:prstGeom prst="rect">
            <a:avLst/>
          </a:prstGeom>
        </p:spPr>
        <p:txBody>
          <a:bodyPr/>
          <a:lstStyle/>
          <a:p>
            <a:fld id="{CF4668DC-857F-487D-BFFA-8C0CA5037977}" type="slidenum">
              <a:rPr lang="fr-BE" smtClean="0"/>
              <a:pPr/>
              <a:t>9</a:t>
            </a:fld>
            <a:endParaRPr lang="fr-BE" dirty="0"/>
          </a:p>
        </p:txBody>
      </p:sp>
      <p:grpSp>
        <p:nvGrpSpPr>
          <p:cNvPr id="8" name="Groupe 7"/>
          <p:cNvGrpSpPr/>
          <p:nvPr/>
        </p:nvGrpSpPr>
        <p:grpSpPr>
          <a:xfrm>
            <a:off x="526068" y="2466306"/>
            <a:ext cx="6914198" cy="2114752"/>
            <a:chOff x="1391593" y="2965996"/>
            <a:chExt cx="6076332" cy="2114752"/>
          </a:xfrm>
        </p:grpSpPr>
        <p:sp>
          <p:nvSpPr>
            <p:cNvPr id="9" name="Oval 1"/>
            <p:cNvSpPr/>
            <p:nvPr/>
          </p:nvSpPr>
          <p:spPr>
            <a:xfrm>
              <a:off x="1391594" y="3190122"/>
              <a:ext cx="284128" cy="284128"/>
            </a:xfrm>
            <a:prstGeom prst="rect">
              <a:avLst/>
            </a:prstGeom>
            <a:solidFill>
              <a:srgbClr val="E74C3C"/>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1500" dirty="0"/>
            </a:p>
          </p:txBody>
        </p:sp>
        <p:sp>
          <p:nvSpPr>
            <p:cNvPr id="11" name="Content Placeholder 2"/>
            <p:cNvSpPr txBox="1">
              <a:spLocks/>
            </p:cNvSpPr>
            <p:nvPr/>
          </p:nvSpPr>
          <p:spPr>
            <a:xfrm>
              <a:off x="1713189" y="2965996"/>
              <a:ext cx="5754736" cy="732380"/>
            </a:xfrm>
            <a:prstGeom prst="rect">
              <a:avLst/>
            </a:prstGeom>
          </p:spPr>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tr-TR" sz="3200" b="1" dirty="0">
                  <a:solidFill>
                    <a:schemeClr val="tx2"/>
                  </a:solidFill>
                  <a:latin typeface="Roboto" pitchFamily="2" charset="0"/>
                  <a:ea typeface="Roboto" pitchFamily="2" charset="0"/>
                </a:rPr>
                <a:t>Tasarım doğru mu?</a:t>
              </a:r>
              <a:endParaRPr lang="en-US" sz="3200" b="1" dirty="0">
                <a:solidFill>
                  <a:schemeClr val="tx2"/>
                </a:solidFill>
                <a:latin typeface="Roboto" pitchFamily="2" charset="0"/>
                <a:ea typeface="Roboto" pitchFamily="2" charset="0"/>
              </a:endParaRPr>
            </a:p>
          </p:txBody>
        </p:sp>
        <p:sp>
          <p:nvSpPr>
            <p:cNvPr id="12" name="Content Placeholder 2"/>
            <p:cNvSpPr txBox="1">
              <a:spLocks/>
            </p:cNvSpPr>
            <p:nvPr/>
          </p:nvSpPr>
          <p:spPr>
            <a:xfrm>
              <a:off x="1391593" y="3626806"/>
              <a:ext cx="6044698" cy="145394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tr-TR" sz="3200" dirty="0">
                  <a:solidFill>
                    <a:schemeClr val="tx2"/>
                  </a:solidFill>
                  <a:latin typeface="Roboto" pitchFamily="2" charset="0"/>
                  <a:ea typeface="Roboto" pitchFamily="2" charset="0"/>
                </a:rPr>
                <a:t>Tank, kap, boru hattı, pompa doğru tasarlanmış mı?</a:t>
              </a:r>
              <a:endParaRPr lang="en-US" sz="3200" dirty="0">
                <a:solidFill>
                  <a:schemeClr val="tx2"/>
                </a:solidFill>
                <a:latin typeface="Roboto" pitchFamily="2" charset="0"/>
                <a:ea typeface="Roboto" pitchFamily="2" charset="0"/>
              </a:endParaRPr>
            </a:p>
          </p:txBody>
        </p:sp>
      </p:grpSp>
      <p:grpSp>
        <p:nvGrpSpPr>
          <p:cNvPr id="13" name="Groupe 12"/>
          <p:cNvGrpSpPr/>
          <p:nvPr/>
        </p:nvGrpSpPr>
        <p:grpSpPr>
          <a:xfrm>
            <a:off x="562065" y="6498753"/>
            <a:ext cx="6631424" cy="869899"/>
            <a:chOff x="1391594" y="6270430"/>
            <a:chExt cx="5276261" cy="732380"/>
          </a:xfrm>
        </p:grpSpPr>
        <p:sp>
          <p:nvSpPr>
            <p:cNvPr id="14" name="Oval 1"/>
            <p:cNvSpPr/>
            <p:nvPr/>
          </p:nvSpPr>
          <p:spPr>
            <a:xfrm>
              <a:off x="1391594" y="6494556"/>
              <a:ext cx="284128" cy="284128"/>
            </a:xfrm>
            <a:prstGeom prst="rect">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1500" dirty="0"/>
            </a:p>
          </p:txBody>
        </p:sp>
        <p:sp>
          <p:nvSpPr>
            <p:cNvPr id="15" name="Content Placeholder 2"/>
            <p:cNvSpPr txBox="1">
              <a:spLocks/>
            </p:cNvSpPr>
            <p:nvPr/>
          </p:nvSpPr>
          <p:spPr>
            <a:xfrm>
              <a:off x="1713190" y="6270430"/>
              <a:ext cx="4954665" cy="732380"/>
            </a:xfrm>
            <a:prstGeom prst="rect">
              <a:avLst/>
            </a:prstGeom>
          </p:spPr>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tr-TR" sz="3200" b="1" dirty="0">
                  <a:solidFill>
                    <a:schemeClr val="tx2"/>
                  </a:solidFill>
                  <a:latin typeface="Roboto" pitchFamily="2" charset="0"/>
                  <a:ea typeface="Roboto" pitchFamily="2" charset="0"/>
                </a:rPr>
                <a:t>Proje tasarım raporu var mı?</a:t>
              </a:r>
              <a:endParaRPr lang="en-US" sz="3200" b="1" dirty="0">
                <a:solidFill>
                  <a:schemeClr val="tx2"/>
                </a:solidFill>
                <a:latin typeface="Roboto" pitchFamily="2" charset="0"/>
                <a:ea typeface="Roboto" pitchFamily="2" charset="0"/>
              </a:endParaRPr>
            </a:p>
          </p:txBody>
        </p:sp>
      </p:grpSp>
      <p:cxnSp>
        <p:nvCxnSpPr>
          <p:cNvPr id="25" name="Connecteur droit 24"/>
          <p:cNvCxnSpPr/>
          <p:nvPr/>
        </p:nvCxnSpPr>
        <p:spPr>
          <a:xfrm flipH="1">
            <a:off x="562065" y="10609360"/>
            <a:ext cx="1399719"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Connecteur droit 25"/>
          <p:cNvCxnSpPr/>
          <p:nvPr/>
        </p:nvCxnSpPr>
        <p:spPr>
          <a:xfrm flipH="1">
            <a:off x="649937" y="4581058"/>
            <a:ext cx="1399719"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0" name="Content Placeholder 2">
            <a:extLst>
              <a:ext uri="{FF2B5EF4-FFF2-40B4-BE49-F238E27FC236}">
                <a16:creationId xmlns:a16="http://schemas.microsoft.com/office/drawing/2014/main" id="{05A2A5FE-F50F-485D-8AE8-642FD43B695D}"/>
              </a:ext>
            </a:extLst>
          </p:cNvPr>
          <p:cNvSpPr txBox="1">
            <a:spLocks/>
          </p:cNvSpPr>
          <p:nvPr/>
        </p:nvSpPr>
        <p:spPr>
          <a:xfrm>
            <a:off x="443769" y="7384319"/>
            <a:ext cx="10281688" cy="315130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buAutoNum type="arabicPeriod"/>
            </a:pPr>
            <a:r>
              <a:rPr lang="tr-TR" sz="2400" dirty="0">
                <a:solidFill>
                  <a:schemeClr val="tx2"/>
                </a:solidFill>
              </a:rPr>
              <a:t>Tank tasarım raporu var mı?</a:t>
            </a:r>
          </a:p>
          <a:p>
            <a:pPr marL="514350" indent="-514350">
              <a:buAutoNum type="arabicPeriod"/>
            </a:pPr>
            <a:r>
              <a:rPr lang="tr-TR" sz="2400" dirty="0">
                <a:solidFill>
                  <a:schemeClr val="tx2"/>
                </a:solidFill>
              </a:rPr>
              <a:t>Pompa – motor seçim raporu var mı?</a:t>
            </a:r>
          </a:p>
          <a:p>
            <a:pPr marL="514350" indent="-514350">
              <a:buAutoNum type="arabicPeriod"/>
            </a:pPr>
            <a:r>
              <a:rPr lang="tr-TR" sz="2400" dirty="0">
                <a:solidFill>
                  <a:schemeClr val="tx2"/>
                </a:solidFill>
              </a:rPr>
              <a:t>Boru sistemi hesaplaması var mı? (Basınç kaybı, boyutlandırma vb.) </a:t>
            </a:r>
          </a:p>
          <a:p>
            <a:pPr marL="514350" indent="-514350">
              <a:buAutoNum type="arabicPeriod"/>
            </a:pPr>
            <a:r>
              <a:rPr lang="tr-TR" sz="2400" dirty="0">
                <a:solidFill>
                  <a:schemeClr val="tx2"/>
                </a:solidFill>
              </a:rPr>
              <a:t>Boru hattı alt destek ayakları hesaplanmış mı?</a:t>
            </a:r>
          </a:p>
          <a:p>
            <a:pPr marL="514350" indent="-514350">
              <a:buAutoNum type="arabicPeriod"/>
            </a:pPr>
            <a:r>
              <a:rPr lang="tr-TR" sz="2400" dirty="0">
                <a:solidFill>
                  <a:schemeClr val="tx2"/>
                </a:solidFill>
              </a:rPr>
              <a:t>Otomatik vana açma/kapama süresi ve yeterli torku nasıl hesaplanmış?</a:t>
            </a:r>
          </a:p>
          <a:p>
            <a:pPr marL="514350" indent="-514350">
              <a:buAutoNum type="arabicPeriod"/>
            </a:pPr>
            <a:r>
              <a:rPr lang="tr-TR" sz="2400" dirty="0">
                <a:solidFill>
                  <a:schemeClr val="tx2"/>
                </a:solidFill>
              </a:rPr>
              <a:t>PRV/PSV, patlama kapağı yeterlilik hesaplamaları yapılmış mı?</a:t>
            </a:r>
          </a:p>
          <a:p>
            <a:pPr marL="0" indent="0">
              <a:buNone/>
            </a:pPr>
            <a:endParaRPr lang="en-US" sz="2400" dirty="0">
              <a:solidFill>
                <a:schemeClr val="tx2"/>
              </a:solidFill>
            </a:endParaRPr>
          </a:p>
        </p:txBody>
      </p:sp>
      <p:sp>
        <p:nvSpPr>
          <p:cNvPr id="31" name="Titre 8">
            <a:extLst>
              <a:ext uri="{FF2B5EF4-FFF2-40B4-BE49-F238E27FC236}">
                <a16:creationId xmlns:a16="http://schemas.microsoft.com/office/drawing/2014/main" id="{723E6EA3-8B70-7921-D38F-5D4A99FAFEF1}"/>
              </a:ext>
            </a:extLst>
          </p:cNvPr>
          <p:cNvSpPr txBox="1">
            <a:spLocks/>
          </p:cNvSpPr>
          <p:nvPr/>
        </p:nvSpPr>
        <p:spPr>
          <a:xfrm>
            <a:off x="-94735" y="435392"/>
            <a:ext cx="23333052" cy="865439"/>
          </a:xfrm>
          <a:prstGeom prst="rect">
            <a:avLst/>
          </a:prstGeom>
          <a:solidFill>
            <a:srgbClr val="0070C0"/>
          </a:solidFill>
        </p:spPr>
        <p:txBody>
          <a:bodyPr vert="horz" lIns="217728" tIns="108864" rIns="217728" bIns="108864" rtlCol="0" anchor="ctr">
            <a:noAutofit/>
          </a:bodyPr>
          <a:lstStyle>
            <a:lvl1pPr algn="ctr" defTabSz="2177278" rtl="0" eaLnBrk="1" latinLnBrk="0" hangingPunct="1">
              <a:spcBef>
                <a:spcPct val="0"/>
              </a:spcBef>
              <a:buNone/>
              <a:defRPr lang="fr-BE" sz="8000" kern="1200" cap="none" baseline="0" dirty="0">
                <a:solidFill>
                  <a:schemeClr val="tx2"/>
                </a:solidFill>
                <a:latin typeface="Roboto Bk" pitchFamily="2" charset="0"/>
                <a:ea typeface="Roboto Bk" pitchFamily="2" charset="0"/>
                <a:cs typeface="+mj-cs"/>
              </a:defRPr>
            </a:lvl1pPr>
          </a:lstStyle>
          <a:p>
            <a:pPr algn="l"/>
            <a:r>
              <a:rPr lang="tr-TR" sz="4400" b="1" dirty="0">
                <a:solidFill>
                  <a:schemeClr val="bg1"/>
                </a:solidFill>
                <a:latin typeface="Arial" panose="020B0604020202020204" pitchFamily="34" charset="0"/>
                <a:cs typeface="Arial" panose="020B0604020202020204" pitchFamily="34" charset="0"/>
              </a:rPr>
              <a:t>  TEHLİKELİ EKİPMAN BELİRLEME</a:t>
            </a:r>
            <a:endParaRPr lang="fr-FR" sz="4400" b="1" dirty="0">
              <a:solidFill>
                <a:schemeClr val="bg1"/>
              </a:solidFill>
              <a:latin typeface="Arial" panose="020B0604020202020204" pitchFamily="34" charset="0"/>
              <a:cs typeface="Arial" panose="020B0604020202020204" pitchFamily="34" charset="0"/>
            </a:endParaRPr>
          </a:p>
        </p:txBody>
      </p:sp>
      <p:pic>
        <p:nvPicPr>
          <p:cNvPr id="45" name="Resim 44">
            <a:extLst>
              <a:ext uri="{FF2B5EF4-FFF2-40B4-BE49-F238E27FC236}">
                <a16:creationId xmlns:a16="http://schemas.microsoft.com/office/drawing/2014/main" id="{56CA68E3-796E-D8CA-23E9-2A4E2339FBD5}"/>
              </a:ext>
            </a:extLst>
          </p:cNvPr>
          <p:cNvPicPr>
            <a:picLocks noChangeAspect="1"/>
          </p:cNvPicPr>
          <p:nvPr/>
        </p:nvPicPr>
        <p:blipFill>
          <a:blip r:embed="rId2"/>
          <a:stretch>
            <a:fillRect/>
          </a:stretch>
        </p:blipFill>
        <p:spPr>
          <a:xfrm>
            <a:off x="7152234" y="1746226"/>
            <a:ext cx="17192099" cy="4448090"/>
          </a:xfrm>
          <a:prstGeom prst="rect">
            <a:avLst/>
          </a:prstGeom>
        </p:spPr>
      </p:pic>
      <p:pic>
        <p:nvPicPr>
          <p:cNvPr id="49" name="Resim 48">
            <a:extLst>
              <a:ext uri="{FF2B5EF4-FFF2-40B4-BE49-F238E27FC236}">
                <a16:creationId xmlns:a16="http://schemas.microsoft.com/office/drawing/2014/main" id="{9FF1D55C-6028-ABB1-B969-E46EF8366C4A}"/>
              </a:ext>
            </a:extLst>
          </p:cNvPr>
          <p:cNvPicPr>
            <a:picLocks noChangeAspect="1"/>
          </p:cNvPicPr>
          <p:nvPr/>
        </p:nvPicPr>
        <p:blipFill>
          <a:blip r:embed="rId3"/>
          <a:stretch>
            <a:fillRect/>
          </a:stretch>
        </p:blipFill>
        <p:spPr>
          <a:xfrm>
            <a:off x="11283095" y="6639711"/>
            <a:ext cx="12984883" cy="5682814"/>
          </a:xfrm>
          <a:prstGeom prst="rect">
            <a:avLst/>
          </a:prstGeom>
        </p:spPr>
      </p:pic>
    </p:spTree>
    <p:extLst>
      <p:ext uri="{BB962C8B-B14F-4D97-AF65-F5344CB8AC3E}">
        <p14:creationId xmlns:p14="http://schemas.microsoft.com/office/powerpoint/2010/main" val="36183546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theme/theme1.xml><?xml version="1.0" encoding="utf-8"?>
<a:theme xmlns:a="http://schemas.openxmlformats.org/drawingml/2006/main" name="Thème Office">
  <a:themeElements>
    <a:clrScheme name="Adora">
      <a:dk1>
        <a:sysClr val="windowText" lastClr="000000"/>
      </a:dk1>
      <a:lt1>
        <a:sysClr val="window" lastClr="FFFFFF"/>
      </a:lt1>
      <a:dk2>
        <a:srgbClr val="373545"/>
      </a:dk2>
      <a:lt2>
        <a:srgbClr val="DCD8DC"/>
      </a:lt2>
      <a:accent1>
        <a:srgbClr val="E74C3C"/>
      </a:accent1>
      <a:accent2>
        <a:srgbClr val="1CBB9F"/>
      </a:accent2>
      <a:accent3>
        <a:srgbClr val="E61E95"/>
      </a:accent3>
      <a:accent4>
        <a:srgbClr val="FBA403"/>
      </a:accent4>
      <a:accent5>
        <a:srgbClr val="3CBDDC"/>
      </a:accent5>
      <a:accent6>
        <a:srgbClr val="6763B9"/>
      </a:accent6>
      <a:hlink>
        <a:srgbClr val="373545"/>
      </a:hlink>
      <a:folHlink>
        <a:srgbClr val="8C8C8C"/>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noFill/>
          <a:prstDash val="solid"/>
          <a:round/>
          <a:headEnd/>
          <a:tailEnd/>
        </a:ln>
        <a:sp3d prstMaterial="metal">
          <a:bevelT w="127000" h="635000" prst="angle"/>
          <a:bevelB w="127000" h="635000" prst="coolSlant"/>
        </a:sp3d>
      </a:spPr>
      <a:bodyPr vert="horz" wrap="square" lIns="91440" tIns="45720" rIns="91440" bIns="45720" numCol="1" anchor="t" anchorCtr="0" compatLnSpc="1">
        <a:prstTxWarp prst="textNoShape">
          <a:avLst/>
        </a:prstTxWarp>
      </a:bodyPr>
      <a:lstStyle>
        <a:defPPr>
          <a:defRPr/>
        </a:defPPr>
      </a:lstStyle>
    </a:sp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35852</TotalTime>
  <Words>2024</Words>
  <Application>Microsoft Office PowerPoint</Application>
  <PresentationFormat>Özel</PresentationFormat>
  <Paragraphs>330</Paragraphs>
  <Slides>30</Slides>
  <Notes>5</Notes>
  <HiddenSlides>0</HiddenSlides>
  <MMClips>1</MMClips>
  <ScaleCrop>false</ScaleCrop>
  <HeadingPairs>
    <vt:vector size="8" baseType="variant">
      <vt:variant>
        <vt:lpstr>Kullanılan Yazı Tipleri</vt:lpstr>
      </vt:variant>
      <vt:variant>
        <vt:i4>7</vt:i4>
      </vt:variant>
      <vt:variant>
        <vt:lpstr>Tema</vt:lpstr>
      </vt:variant>
      <vt:variant>
        <vt:i4>1</vt:i4>
      </vt:variant>
      <vt:variant>
        <vt:lpstr>Eklenmiş OLE Hizmet Programları</vt:lpstr>
      </vt:variant>
      <vt:variant>
        <vt:i4>1</vt:i4>
      </vt:variant>
      <vt:variant>
        <vt:lpstr>Slayt Başlıkları</vt:lpstr>
      </vt:variant>
      <vt:variant>
        <vt:i4>30</vt:i4>
      </vt:variant>
    </vt:vector>
  </HeadingPairs>
  <TitlesOfParts>
    <vt:vector size="39" baseType="lpstr">
      <vt:lpstr>Arial</vt:lpstr>
      <vt:lpstr>Arial Black</vt:lpstr>
      <vt:lpstr>Calibri</vt:lpstr>
      <vt:lpstr>Oswald</vt:lpstr>
      <vt:lpstr>Roboto</vt:lpstr>
      <vt:lpstr>Roboto Bk</vt:lpstr>
      <vt:lpstr>Verdana</vt:lpstr>
      <vt:lpstr>Thème Office</vt:lpstr>
      <vt:lpstr>Worksheet</vt:lpstr>
      <vt:lpstr>PowerPoint Sunusu</vt:lpstr>
      <vt:lpstr>SUNUM İÇERİĞİ</vt:lpstr>
      <vt:lpstr>  TEHLİKE TANIMLAMA</vt:lpstr>
      <vt:lpstr>PowerPoint Sunusu</vt:lpstr>
      <vt:lpstr>PowerPoint Sunusu</vt:lpstr>
      <vt:lpstr>PowerPoint Sunusu</vt:lpstr>
      <vt:lpstr>PowerPoint Sunusu</vt:lpstr>
      <vt:lpstr>PowerPoint Sunusu</vt:lpstr>
      <vt:lpstr>PowerPoint Sunusu</vt:lpstr>
      <vt:lpstr>PowerPoint Sunusu</vt:lpstr>
      <vt:lpstr>STAGE DIAGRAMS</vt:lpstr>
      <vt:lpstr>PowerPoint Sunusu</vt:lpstr>
      <vt:lpstr>PowerPoint Sunusu</vt:lpstr>
      <vt:lpstr>ÇIKIŞ KAPISI</vt:lpstr>
      <vt:lpstr>PowerPoint Sunusu</vt:lpstr>
      <vt:lpstr>PowerPoint Sunusu</vt:lpstr>
      <vt:lpstr>PowerPoint Sunusu</vt:lpstr>
      <vt:lpstr>PowerPoint Sunusu</vt:lpstr>
      <vt:lpstr>PowerPoint Sunusu</vt:lpstr>
      <vt:lpstr>PowerPoint Sunusu</vt:lpstr>
      <vt:lpstr>PowerPoint Sunusu</vt:lpstr>
      <vt:lpstr>PowerPoint Sunusu</vt:lpstr>
      <vt:lpstr>LOPA VE BÜYÜK KAZA SENARYOSU</vt:lpstr>
      <vt:lpstr>PowerPoint Sunusu</vt:lpstr>
      <vt:lpstr>PowerPoint Sunusu</vt:lpstr>
      <vt:lpstr>PowerPoint Sunusu</vt:lpstr>
      <vt:lpstr>PowerPoint Sunusu</vt:lpstr>
      <vt:lpstr>PowerPoint Sunusu</vt:lpstr>
      <vt:lpstr>ÖZET OLARAK</vt:lpstr>
      <vt:lpstr>İlginize Teşekkürler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Yangın, patlamadan korunma, seveso III</dc:title>
  <dc:creator>Efari  Bahçevan</dc:creator>
  <cp:lastModifiedBy>Efari BAHÇEVAN [SEYİR]</cp:lastModifiedBy>
  <cp:revision>6157</cp:revision>
  <dcterms:created xsi:type="dcterms:W3CDTF">2012-05-12T20:09:12Z</dcterms:created>
  <dcterms:modified xsi:type="dcterms:W3CDTF">2023-09-05T20:15:17Z</dcterms:modified>
</cp:coreProperties>
</file>